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3CCE00-639C-4BD3-AF1C-68FE00F89B7B}" v="3" dt="2026-07-14T11:37:47.3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3.xml"/><Relationship Id="rId5" Type="http://schemas.openxmlformats.org/officeDocument/2006/relationships/theme" Target="theme/theme1.xml"/><Relationship Id="rId10" Type="http://schemas.openxmlformats.org/officeDocument/2006/relationships/customXml" Target="../customXml/item2.xml"/><Relationship Id="rId4" Type="http://schemas.openxmlformats.org/officeDocument/2006/relationships/viewProps" Target="viewProps.xml"/><Relationship Id="rId9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 Barton (MT)" userId="dae43fcf-4547-4a1b-85b1-d8b3b0ca69ba" providerId="ADAL" clId="{893CCE00-639C-4BD3-AF1C-68FE00F89B7B}"/>
    <pc:docChg chg="custSel modSld">
      <pc:chgData name="J Barton (MT)" userId="dae43fcf-4547-4a1b-85b1-d8b3b0ca69ba" providerId="ADAL" clId="{893CCE00-639C-4BD3-AF1C-68FE00F89B7B}" dt="2026-07-14T11:38:06.541" v="73" actId="1076"/>
      <pc:docMkLst>
        <pc:docMk/>
      </pc:docMkLst>
      <pc:sldChg chg="addSp delSp modSp mod">
        <pc:chgData name="J Barton (MT)" userId="dae43fcf-4547-4a1b-85b1-d8b3b0ca69ba" providerId="ADAL" clId="{893CCE00-639C-4BD3-AF1C-68FE00F89B7B}" dt="2026-07-14T11:38:06.541" v="73" actId="1076"/>
        <pc:sldMkLst>
          <pc:docMk/>
          <pc:sldMk cId="2939177542" sldId="257"/>
        </pc:sldMkLst>
        <pc:spChg chg="mod">
          <ac:chgData name="J Barton (MT)" userId="dae43fcf-4547-4a1b-85b1-d8b3b0ca69ba" providerId="ADAL" clId="{893CCE00-639C-4BD3-AF1C-68FE00F89B7B}" dt="2026-07-14T11:36:41.097" v="59" actId="1076"/>
          <ac:spMkLst>
            <pc:docMk/>
            <pc:sldMk cId="2939177542" sldId="257"/>
            <ac:spMk id="7" creationId="{00000000-0000-0000-0000-000000000000}"/>
          </ac:spMkLst>
        </pc:spChg>
        <pc:spChg chg="del mod">
          <ac:chgData name="J Barton (MT)" userId="dae43fcf-4547-4a1b-85b1-d8b3b0ca69ba" providerId="ADAL" clId="{893CCE00-639C-4BD3-AF1C-68FE00F89B7B}" dt="2026-07-14T11:34:00.380" v="7" actId="478"/>
          <ac:spMkLst>
            <pc:docMk/>
            <pc:sldMk cId="2939177542" sldId="257"/>
            <ac:spMk id="18" creationId="{00000000-0000-0000-0000-000000000000}"/>
          </ac:spMkLst>
        </pc:spChg>
        <pc:spChg chg="del mod">
          <ac:chgData name="J Barton (MT)" userId="dae43fcf-4547-4a1b-85b1-d8b3b0ca69ba" providerId="ADAL" clId="{893CCE00-639C-4BD3-AF1C-68FE00F89B7B}" dt="2026-07-14T11:34:00.380" v="7" actId="478"/>
          <ac:spMkLst>
            <pc:docMk/>
            <pc:sldMk cId="2939177542" sldId="257"/>
            <ac:spMk id="21" creationId="{00000000-0000-0000-0000-000000000000}"/>
          </ac:spMkLst>
        </pc:spChg>
        <pc:picChg chg="del mod">
          <ac:chgData name="J Barton (MT)" userId="dae43fcf-4547-4a1b-85b1-d8b3b0ca69ba" providerId="ADAL" clId="{893CCE00-639C-4BD3-AF1C-68FE00F89B7B}" dt="2026-07-14T11:33:59.330" v="6" actId="478"/>
          <ac:picMkLst>
            <pc:docMk/>
            <pc:sldMk cId="2939177542" sldId="257"/>
            <ac:picMk id="2" creationId="{00000000-0000-0000-0000-000000000000}"/>
          </ac:picMkLst>
        </pc:picChg>
        <pc:picChg chg="del mod">
          <ac:chgData name="J Barton (MT)" userId="dae43fcf-4547-4a1b-85b1-d8b3b0ca69ba" providerId="ADAL" clId="{893CCE00-639C-4BD3-AF1C-68FE00F89B7B}" dt="2026-07-14T11:34:00.380" v="7" actId="478"/>
          <ac:picMkLst>
            <pc:docMk/>
            <pc:sldMk cId="2939177542" sldId="257"/>
            <ac:picMk id="4" creationId="{00000000-0000-0000-0000-000000000000}"/>
          </ac:picMkLst>
        </pc:picChg>
        <pc:picChg chg="del mod">
          <ac:chgData name="J Barton (MT)" userId="dae43fcf-4547-4a1b-85b1-d8b3b0ca69ba" providerId="ADAL" clId="{893CCE00-639C-4BD3-AF1C-68FE00F89B7B}" dt="2026-07-14T11:33:59.070" v="5" actId="478"/>
          <ac:picMkLst>
            <pc:docMk/>
            <pc:sldMk cId="2939177542" sldId="257"/>
            <ac:picMk id="5" creationId="{00000000-0000-0000-0000-000000000000}"/>
          </ac:picMkLst>
        </pc:picChg>
        <pc:picChg chg="del">
          <ac:chgData name="J Barton (MT)" userId="dae43fcf-4547-4a1b-85b1-d8b3b0ca69ba" providerId="ADAL" clId="{893CCE00-639C-4BD3-AF1C-68FE00F89B7B}" dt="2026-07-14T11:33:54.164" v="2" actId="478"/>
          <ac:picMkLst>
            <pc:docMk/>
            <pc:sldMk cId="2939177542" sldId="257"/>
            <ac:picMk id="6" creationId="{00000000-0000-0000-0000-000000000000}"/>
          </ac:picMkLst>
        </pc:picChg>
        <pc:picChg chg="add mod modCrop">
          <ac:chgData name="J Barton (MT)" userId="dae43fcf-4547-4a1b-85b1-d8b3b0ca69ba" providerId="ADAL" clId="{893CCE00-639C-4BD3-AF1C-68FE00F89B7B}" dt="2026-07-14T11:36:03.402" v="52" actId="1076"/>
          <ac:picMkLst>
            <pc:docMk/>
            <pc:sldMk cId="2939177542" sldId="257"/>
            <ac:picMk id="8" creationId="{F0E73376-60BB-042B-DFEF-5122F306E376}"/>
          </ac:picMkLst>
        </pc:picChg>
        <pc:picChg chg="add mod modCrop">
          <ac:chgData name="J Barton (MT)" userId="dae43fcf-4547-4a1b-85b1-d8b3b0ca69ba" providerId="ADAL" clId="{893CCE00-639C-4BD3-AF1C-68FE00F89B7B}" dt="2026-07-14T11:36:06.168" v="53" actId="1076"/>
          <ac:picMkLst>
            <pc:docMk/>
            <pc:sldMk cId="2939177542" sldId="257"/>
            <ac:picMk id="9" creationId="{9EED077B-B40E-971E-34BC-F1F9E422D1E6}"/>
          </ac:picMkLst>
        </pc:picChg>
        <pc:picChg chg="add mod">
          <ac:chgData name="J Barton (MT)" userId="dae43fcf-4547-4a1b-85b1-d8b3b0ca69ba" providerId="ADAL" clId="{893CCE00-639C-4BD3-AF1C-68FE00F89B7B}" dt="2026-07-14T11:37:02.457" v="64" actId="1076"/>
          <ac:picMkLst>
            <pc:docMk/>
            <pc:sldMk cId="2939177542" sldId="257"/>
            <ac:picMk id="11" creationId="{5C010973-3E73-63A4-E415-E711C0D3CBF2}"/>
          </ac:picMkLst>
        </pc:picChg>
        <pc:picChg chg="del mod">
          <ac:chgData name="J Barton (MT)" userId="dae43fcf-4547-4a1b-85b1-d8b3b0ca69ba" providerId="ADAL" clId="{893CCE00-639C-4BD3-AF1C-68FE00F89B7B}" dt="2026-07-14T11:34:00.380" v="7" actId="478"/>
          <ac:picMkLst>
            <pc:docMk/>
            <pc:sldMk cId="2939177542" sldId="257"/>
            <ac:picMk id="12" creationId="{00000000-0000-0000-0000-000000000000}"/>
          </ac:picMkLst>
        </pc:picChg>
        <pc:picChg chg="del mod">
          <ac:chgData name="J Barton (MT)" userId="dae43fcf-4547-4a1b-85b1-d8b3b0ca69ba" providerId="ADAL" clId="{893CCE00-639C-4BD3-AF1C-68FE00F89B7B}" dt="2026-07-14T11:34:00.380" v="7" actId="478"/>
          <ac:picMkLst>
            <pc:docMk/>
            <pc:sldMk cId="2939177542" sldId="257"/>
            <ac:picMk id="13" creationId="{00000000-0000-0000-0000-000000000000}"/>
          </ac:picMkLst>
        </pc:picChg>
        <pc:picChg chg="del mod">
          <ac:chgData name="J Barton (MT)" userId="dae43fcf-4547-4a1b-85b1-d8b3b0ca69ba" providerId="ADAL" clId="{893CCE00-639C-4BD3-AF1C-68FE00F89B7B}" dt="2026-07-14T11:34:00.380" v="7" actId="478"/>
          <ac:picMkLst>
            <pc:docMk/>
            <pc:sldMk cId="2939177542" sldId="257"/>
            <ac:picMk id="14" creationId="{00000000-0000-0000-0000-000000000000}"/>
          </ac:picMkLst>
        </pc:picChg>
        <pc:picChg chg="del mod">
          <ac:chgData name="J Barton (MT)" userId="dae43fcf-4547-4a1b-85b1-d8b3b0ca69ba" providerId="ADAL" clId="{893CCE00-639C-4BD3-AF1C-68FE00F89B7B}" dt="2026-07-14T11:34:00.380" v="7" actId="478"/>
          <ac:picMkLst>
            <pc:docMk/>
            <pc:sldMk cId="2939177542" sldId="257"/>
            <ac:picMk id="15" creationId="{00000000-0000-0000-0000-000000000000}"/>
          </ac:picMkLst>
        </pc:picChg>
        <pc:picChg chg="del mod">
          <ac:chgData name="J Barton (MT)" userId="dae43fcf-4547-4a1b-85b1-d8b3b0ca69ba" providerId="ADAL" clId="{893CCE00-639C-4BD3-AF1C-68FE00F89B7B}" dt="2026-07-14T11:34:00.380" v="7" actId="478"/>
          <ac:picMkLst>
            <pc:docMk/>
            <pc:sldMk cId="2939177542" sldId="257"/>
            <ac:picMk id="16" creationId="{00000000-0000-0000-0000-000000000000}"/>
          </ac:picMkLst>
        </pc:picChg>
        <pc:picChg chg="del mod">
          <ac:chgData name="J Barton (MT)" userId="dae43fcf-4547-4a1b-85b1-d8b3b0ca69ba" providerId="ADAL" clId="{893CCE00-639C-4BD3-AF1C-68FE00F89B7B}" dt="2026-07-14T11:34:00.380" v="7" actId="478"/>
          <ac:picMkLst>
            <pc:docMk/>
            <pc:sldMk cId="2939177542" sldId="257"/>
            <ac:picMk id="19" creationId="{00000000-0000-0000-0000-000000000000}"/>
          </ac:picMkLst>
        </pc:picChg>
        <pc:picChg chg="add mod modCrop">
          <ac:chgData name="J Barton (MT)" userId="dae43fcf-4547-4a1b-85b1-d8b3b0ca69ba" providerId="ADAL" clId="{893CCE00-639C-4BD3-AF1C-68FE00F89B7B}" dt="2026-07-14T11:37:40.883" v="67" actId="732"/>
          <ac:picMkLst>
            <pc:docMk/>
            <pc:sldMk cId="2939177542" sldId="257"/>
            <ac:picMk id="20" creationId="{51917B8B-8D99-57BB-CB97-EBDD9DEF05B3}"/>
          </ac:picMkLst>
        </pc:picChg>
        <pc:picChg chg="add mod modCrop">
          <ac:chgData name="J Barton (MT)" userId="dae43fcf-4547-4a1b-85b1-d8b3b0ca69ba" providerId="ADAL" clId="{893CCE00-639C-4BD3-AF1C-68FE00F89B7B}" dt="2026-07-14T11:38:06.541" v="73" actId="1076"/>
          <ac:picMkLst>
            <pc:docMk/>
            <pc:sldMk cId="2939177542" sldId="257"/>
            <ac:picMk id="22" creationId="{BA29FD67-4203-A84C-41D1-B4E90E49C954}"/>
          </ac:picMkLst>
        </pc:picChg>
        <pc:picChg chg="add mod modCrop">
          <ac:chgData name="J Barton (MT)" userId="dae43fcf-4547-4a1b-85b1-d8b3b0ca69ba" providerId="ADAL" clId="{893CCE00-639C-4BD3-AF1C-68FE00F89B7B}" dt="2026-07-14T11:37:57.510" v="71" actId="1076"/>
          <ac:picMkLst>
            <pc:docMk/>
            <pc:sldMk cId="2939177542" sldId="257"/>
            <ac:picMk id="23" creationId="{07858D24-8E5F-5D29-F202-C95625F6B87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FFB2-F924-4895-A276-8DBFD5A15D6D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5305-5A3C-4386-A929-666A531D74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731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FFB2-F924-4895-A276-8DBFD5A15D6D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5305-5A3C-4386-A929-666A531D74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955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FFB2-F924-4895-A276-8DBFD5A15D6D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5305-5A3C-4386-A929-666A531D74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531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FFB2-F924-4895-A276-8DBFD5A15D6D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5305-5A3C-4386-A929-666A531D74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7583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FFB2-F924-4895-A276-8DBFD5A15D6D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5305-5A3C-4386-A929-666A531D74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1909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FFB2-F924-4895-A276-8DBFD5A15D6D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5305-5A3C-4386-A929-666A531D74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478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FFB2-F924-4895-A276-8DBFD5A15D6D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5305-5A3C-4386-A929-666A531D74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754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FFB2-F924-4895-A276-8DBFD5A15D6D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5305-5A3C-4386-A929-666A531D74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369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FFB2-F924-4895-A276-8DBFD5A15D6D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5305-5A3C-4386-A929-666A531D74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28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FFB2-F924-4895-A276-8DBFD5A15D6D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5305-5A3C-4386-A929-666A531D74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109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FFB2-F924-4895-A276-8DBFD5A15D6D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15305-5A3C-4386-A929-666A531D74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424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9FFB2-F924-4895-A276-8DBFD5A15D6D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15305-5A3C-4386-A929-666A531D74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293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4925" y="189448"/>
            <a:ext cx="4678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>
                <a:latin typeface="Letter-join No-Lead 36" panose="02000503000000020003" pitchFamily="50" charset="0"/>
              </a:rPr>
              <a:t>Year 6 Term 1: Evolution and Inheritance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E73376-60BB-042B-DFEF-5122F306E3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5" r="2629" b="36524"/>
          <a:stretch/>
        </p:blipFill>
        <p:spPr>
          <a:xfrm>
            <a:off x="4131537" y="2438400"/>
            <a:ext cx="7990487" cy="40615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ED077B-B40E-971E-34BC-F1F9E422D1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139"/>
          <a:stretch/>
        </p:blipFill>
        <p:spPr>
          <a:xfrm>
            <a:off x="4593575" y="254843"/>
            <a:ext cx="7528449" cy="2183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C010973-3E73-63A4-E415-E711C0D3C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367" y="712151"/>
            <a:ext cx="3880563" cy="178586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1917B8B-8D99-57BB-CB97-EBDD9DEF05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8964"/>
          <a:stretch/>
        </p:blipFill>
        <p:spPr>
          <a:xfrm>
            <a:off x="489760" y="4800599"/>
            <a:ext cx="3641777" cy="151717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A29FD67-4203-A84C-41D1-B4E90E49C9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0976"/>
          <a:stretch/>
        </p:blipFill>
        <p:spPr>
          <a:xfrm>
            <a:off x="489760" y="2581471"/>
            <a:ext cx="3641777" cy="70335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7858D24-8E5F-5D29-F202-C95625F6B8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843" t="17994" r="65249" b="45062"/>
          <a:stretch/>
        </p:blipFill>
        <p:spPr>
          <a:xfrm>
            <a:off x="1566415" y="3429000"/>
            <a:ext cx="1369075" cy="136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177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CE2A7EDF09AA4D8123CD991C4270FB" ma:contentTypeVersion="16" ma:contentTypeDescription="Create a new document." ma:contentTypeScope="" ma:versionID="c8cdd651eb595daf5541a6f9c9a68813">
  <xsd:schema xmlns:xsd="http://www.w3.org/2001/XMLSchema" xmlns:xs="http://www.w3.org/2001/XMLSchema" xmlns:p="http://schemas.microsoft.com/office/2006/metadata/properties" xmlns:ns2="fbfaf87b-7bdd-4c4f-a8f3-ec676afede73" xmlns:ns3="597c8b6c-d28d-4116-9221-2285f0b83890" targetNamespace="http://schemas.microsoft.com/office/2006/metadata/properties" ma:root="true" ma:fieldsID="35223468889958a5932d439c77ef391e" ns2:_="" ns3:_="">
    <xsd:import namespace="fbfaf87b-7bdd-4c4f-a8f3-ec676afede73"/>
    <xsd:import namespace="597c8b6c-d28d-4116-9221-2285f0b838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faf87b-7bdd-4c4f-a8f3-ec676afede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ee90a1c-6484-4b97-8607-00254b61cb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7c8b6c-d28d-4116-9221-2285f0b8389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9d1ace9-3a31-4726-8f57-0b105f78182c}" ma:internalName="TaxCatchAll" ma:showField="CatchAllData" ma:web="597c8b6c-d28d-4116-9221-2285f0b838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bfaf87b-7bdd-4c4f-a8f3-ec676afede73">
      <Terms xmlns="http://schemas.microsoft.com/office/infopath/2007/PartnerControls"/>
    </lcf76f155ced4ddcb4097134ff3c332f>
    <TaxCatchAll xmlns="597c8b6c-d28d-4116-9221-2285f0b83890" xsi:nil="true"/>
  </documentManagement>
</p:properties>
</file>

<file path=customXml/itemProps1.xml><?xml version="1.0" encoding="utf-8"?>
<ds:datastoreItem xmlns:ds="http://schemas.openxmlformats.org/officeDocument/2006/customXml" ds:itemID="{654FEC81-6EF4-4748-AC2D-B01C04AA1A3F}"/>
</file>

<file path=customXml/itemProps2.xml><?xml version="1.0" encoding="utf-8"?>
<ds:datastoreItem xmlns:ds="http://schemas.openxmlformats.org/officeDocument/2006/customXml" ds:itemID="{7E38C6BE-1A11-42AB-8425-82C193CA10C2}"/>
</file>

<file path=customXml/itemProps3.xml><?xml version="1.0" encoding="utf-8"?>
<ds:datastoreItem xmlns:ds="http://schemas.openxmlformats.org/officeDocument/2006/customXml" ds:itemID="{11873E1D-1988-4B4A-AC41-6152DAA46D52}"/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8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Letter-join No-Lead 36</vt:lpstr>
      <vt:lpstr>Office Theme</vt:lpstr>
      <vt:lpstr>PowerPoint Presentation</vt:lpstr>
    </vt:vector>
  </TitlesOfParts>
  <Company>OneIT Services and Solutions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Holt, Suzanne</dc:creator>
  <cp:lastModifiedBy>J Barton (MT)</cp:lastModifiedBy>
  <cp:revision>16</cp:revision>
  <dcterms:created xsi:type="dcterms:W3CDTF">2020-12-27T14:42:08Z</dcterms:created>
  <dcterms:modified xsi:type="dcterms:W3CDTF">2026-07-14T11:38:12Z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0x01010056CE2A7EDF09AA4D8123CD991C4270FB</vt:lpwstr>
  </property>
</Properties>
</file>