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 Storr (MT)" userId="bd5278a6-d77f-494a-928b-67f57f2b3fbc" providerId="ADAL" clId="{897E49C2-4DDD-4FE8-8D84-77CADDFC48C2}"/>
    <pc:docChg chg="custSel modSld">
      <pc:chgData name="S Storr (MT)" userId="bd5278a6-d77f-494a-928b-67f57f2b3fbc" providerId="ADAL" clId="{897E49C2-4DDD-4FE8-8D84-77CADDFC48C2}" dt="2025-11-02T11:27:11.982" v="7" actId="14100"/>
      <pc:docMkLst>
        <pc:docMk/>
      </pc:docMkLst>
      <pc:sldChg chg="addSp delSp modSp mod">
        <pc:chgData name="S Storr (MT)" userId="bd5278a6-d77f-494a-928b-67f57f2b3fbc" providerId="ADAL" clId="{897E49C2-4DDD-4FE8-8D84-77CADDFC48C2}" dt="2025-11-02T11:27:11.982" v="7" actId="14100"/>
        <pc:sldMkLst>
          <pc:docMk/>
          <pc:sldMk cId="2769199562" sldId="256"/>
        </pc:sldMkLst>
        <pc:picChg chg="add mod">
          <ac:chgData name="S Storr (MT)" userId="bd5278a6-d77f-494a-928b-67f57f2b3fbc" providerId="ADAL" clId="{897E49C2-4DDD-4FE8-8D84-77CADDFC48C2}" dt="2025-11-02T11:27:11.982" v="7" actId="14100"/>
          <ac:picMkLst>
            <pc:docMk/>
            <pc:sldMk cId="2769199562" sldId="256"/>
            <ac:picMk id="3" creationId="{C8C0C828-C122-6635-D5DD-2219E74A76F0}"/>
          </ac:picMkLst>
        </pc:picChg>
        <pc:picChg chg="del">
          <ac:chgData name="S Storr (MT)" userId="bd5278a6-d77f-494a-928b-67f57f2b3fbc" providerId="ADAL" clId="{897E49C2-4DDD-4FE8-8D84-77CADDFC48C2}" dt="2025-11-02T11:26:49.327" v="0" actId="478"/>
          <ac:picMkLst>
            <pc:docMk/>
            <pc:sldMk cId="2769199562" sldId="256"/>
            <ac:picMk id="7" creationId="{9BE4DB61-0084-2C3E-1EA8-7818E760C43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13840-F866-096B-146E-4245AD102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97EC86-DF7A-2D27-A1A1-1439F3902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AC896-0D50-8CD4-B59D-50212AB7D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06DB9-2006-D07A-A57C-051A7A7CF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2CD59-0DBD-CDDA-118A-2E8BDDCD8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84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033BC-46E9-1848-BC77-7A33F1FA7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FEBFC-C19F-0412-1DF6-D81F18825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F7E91-3325-F30F-9A6F-54CC63199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83B96-1D39-1B3E-CC4E-79C8CAE9C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2E83B-CE2D-B169-36FB-2476527E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823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2F140D-070D-5F00-B90F-7879AD888C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27E02-D21E-FE56-6CB5-D2DA886F1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6597E-2351-DB1C-824E-938469E5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64BC9-56AA-E8B7-5217-C7D8CF36F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F70FA-41EA-F7E2-CB36-D9C0408A6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8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6F67D-AC04-CDB5-2235-487A36D83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309F8-BFE2-5FD5-AB6F-354F4B6AB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29508-AED3-4795-26CC-0987E8707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ECA5D-8B7D-5975-6D59-AD7278B56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80CAAF-4373-C35C-4B1F-E3018C7B8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921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508B9-D7E2-AA7B-BAA5-C506B366E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5CD02-87A1-184B-6A37-D5013A8E0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5F97-F5CE-B6BB-FBF0-FFFD614FC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E44BC-C57F-D03D-F0F5-6952D68D4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DDAFB-DAA7-E0EB-F13F-7CC868081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36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46EFB-D28B-5410-588F-872D1AED3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08D16-ED6D-DCC5-2CD3-6CEF833226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5C70EF-D4E3-E6A6-6728-70540EF37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58631-BB75-CEF3-E583-59ECEE69E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9642AB-0B39-DF33-E9F6-160F855D7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2E229-8C97-C082-130B-F9D7A1991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93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FF28F-DA7D-7D4C-C00A-6BED414D9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02A26-07A0-BF71-DED3-FF12205EF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C29921-3AE7-A110-DFB9-B70B481DE6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D8F06C-3CB8-421B-9A6C-88ECC8BAAD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D7BF28-C528-BD5C-B5EA-10C1A2C734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C1DF5D-CE0C-F077-2314-2AB1797F8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23BDC4-B262-7A68-21F8-E4C02DBE2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1CA78B-F355-5ED6-9748-844529880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670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D26E5-A877-9E10-1830-7B3E3208F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210AE-F494-338B-4C15-FE959AA8D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E93EA9-F843-4D62-B133-D098D1728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A9F461-5C8A-A424-82FB-EB97B1121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6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E26CAB-FC3E-16FA-FD3D-EFE613769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49E2AA-CA2B-558E-101A-C0DC29A30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7A62F-5CAE-FF48-1134-23F3D969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51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2772B-F7CE-80E7-F971-C0E263724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857E0-41A7-096D-3052-945A059A5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DB21D-B428-7C04-3EBD-DF9167C5A8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4A4E-B5E4-34D1-8C2B-B8519636E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C79B8-B8EB-50BB-2D79-F8DB6E569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988A7E-EE82-725D-C3A5-4925A1DC6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4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75B4F-6E8E-CF21-31C1-BC88D4E38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1590C6-0538-BA6B-D488-DDAEACFB3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C84F0-F23C-A9F1-EEBB-0F58D2C1D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0B0CB8-05AF-8F4A-0D11-AE6AA3AC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948712-74C6-9A3B-6026-AFBC99B06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B0AFC-F7D3-4F84-CB8A-BE90017F7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574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30639-C388-7BEE-AF15-2C5A5980F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7CF80-B319-2E6D-5EAD-C91D46A5A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EEFE6-DB08-3982-AAF8-80B0264E2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1BE8CE-E8CA-49E6-BBA6-7B779D1C27CF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5D032-0210-BCF6-A62B-4D2C5DE88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00BD0-04FE-6FB6-F88A-28D53AE623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8B1C35-1598-4F88-8704-F67409582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27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C0C828-C122-6635-D5DD-2219E74A7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832232" y="-2340618"/>
            <a:ext cx="6517708" cy="1163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199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6" ma:contentTypeDescription="Create a new document." ma:contentTypeScope="" ma:versionID="a3fd73155f0bb5bb58c4ea87adaf8d34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c3e555ff7abf25d16cdb895e195e527e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549961-C9C4-43BE-8BD8-B0BEE8207CCE}">
  <ds:schemaRefs>
    <ds:schemaRef ds:uri="http://schemas.microsoft.com/office/2006/metadata/properties"/>
    <ds:schemaRef ds:uri="http://schemas.microsoft.com/office/infopath/2007/PartnerControls"/>
    <ds:schemaRef ds:uri="fbfaf87b-7bdd-4c4f-a8f3-ec676afede73"/>
    <ds:schemaRef ds:uri="597c8b6c-d28d-4116-9221-2285f0b83890"/>
  </ds:schemaRefs>
</ds:datastoreItem>
</file>

<file path=customXml/itemProps2.xml><?xml version="1.0" encoding="utf-8"?>
<ds:datastoreItem xmlns:ds="http://schemas.openxmlformats.org/officeDocument/2006/customXml" ds:itemID="{F964E636-D306-4D0E-A7CD-67D21C8BEA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1640A8-6FF6-4A71-8D2C-429F08E28B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faf87b-7bdd-4c4f-a8f3-ec676afede73"/>
    <ds:schemaRef ds:uri="597c8b6c-d28d-4116-9221-2285f0b838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Enquire Learning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Storr, Sue</dc:creator>
  <cp:lastModifiedBy>S Storr (MT)</cp:lastModifiedBy>
  <cp:revision>1</cp:revision>
  <dcterms:created xsi:type="dcterms:W3CDTF">2024-08-27T10:55:11Z</dcterms:created>
  <dcterms:modified xsi:type="dcterms:W3CDTF">2025-11-02T11:27:16Z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MediaServiceImageTags">
    <vt:lpwstr/>
  </property>
</Properties>
</file>