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357A2F-6E8D-4780-A246-94FF58A28FCD}" v="3" dt="2025-10-07T14:13:12.2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 Watson (MT)" userId="dae43fcf-4547-4a1b-85b1-d8b3b0ca69ba" providerId="ADAL" clId="{AC357A2F-6E8D-4780-A246-94FF58A28FCD}"/>
    <pc:docChg chg="undo custSel modSld">
      <pc:chgData name="J Watson (MT)" userId="dae43fcf-4547-4a1b-85b1-d8b3b0ca69ba" providerId="ADAL" clId="{AC357A2F-6E8D-4780-A246-94FF58A28FCD}" dt="2025-10-07T14:14:52.320" v="44" actId="1076"/>
      <pc:docMkLst>
        <pc:docMk/>
      </pc:docMkLst>
      <pc:sldChg chg="addSp delSp modSp mod">
        <pc:chgData name="J Watson (MT)" userId="dae43fcf-4547-4a1b-85b1-d8b3b0ca69ba" providerId="ADAL" clId="{AC357A2F-6E8D-4780-A246-94FF58A28FCD}" dt="2025-10-07T14:14:52.320" v="44" actId="1076"/>
        <pc:sldMkLst>
          <pc:docMk/>
          <pc:sldMk cId="2939177542" sldId="257"/>
        </pc:sldMkLst>
        <pc:spChg chg="mod">
          <ac:chgData name="J Watson (MT)" userId="dae43fcf-4547-4a1b-85b1-d8b3b0ca69ba" providerId="ADAL" clId="{AC357A2F-6E8D-4780-A246-94FF58A28FCD}" dt="2025-10-07T14:14:34.359" v="36" actId="1076"/>
          <ac:spMkLst>
            <pc:docMk/>
            <pc:sldMk cId="2939177542" sldId="257"/>
            <ac:spMk id="7" creationId="{00000000-0000-0000-0000-000000000000}"/>
          </ac:spMkLst>
        </pc:spChg>
        <pc:spChg chg="del mod">
          <ac:chgData name="J Watson (MT)" userId="dae43fcf-4547-4a1b-85b1-d8b3b0ca69ba" providerId="ADAL" clId="{AC357A2F-6E8D-4780-A246-94FF58A28FCD}" dt="2025-10-07T14:13:01.789" v="6" actId="478"/>
          <ac:spMkLst>
            <pc:docMk/>
            <pc:sldMk cId="2939177542" sldId="257"/>
            <ac:spMk id="8" creationId="{F9156C87-D8E2-192D-310D-290316701749}"/>
          </ac:spMkLst>
        </pc:spChg>
        <pc:spChg chg="del">
          <ac:chgData name="J Watson (MT)" userId="dae43fcf-4547-4a1b-85b1-d8b3b0ca69ba" providerId="ADAL" clId="{AC357A2F-6E8D-4780-A246-94FF58A28FCD}" dt="2025-10-07T14:13:12.266" v="19" actId="478"/>
          <ac:spMkLst>
            <pc:docMk/>
            <pc:sldMk cId="2939177542" sldId="257"/>
            <ac:spMk id="10" creationId="{CA1BE01F-4953-2D32-179D-49701C6F538B}"/>
          </ac:spMkLst>
        </pc:spChg>
        <pc:spChg chg="del mod">
          <ac:chgData name="J Watson (MT)" userId="dae43fcf-4547-4a1b-85b1-d8b3b0ca69ba" providerId="ADAL" clId="{AC357A2F-6E8D-4780-A246-94FF58A28FCD}" dt="2025-10-07T14:13:07.068" v="13" actId="478"/>
          <ac:spMkLst>
            <pc:docMk/>
            <pc:sldMk cId="2939177542" sldId="257"/>
            <ac:spMk id="11" creationId="{B45F8900-16A1-B0F4-FFCF-3ABCA163096A}"/>
          </ac:spMkLst>
        </pc:spChg>
        <pc:spChg chg="del">
          <ac:chgData name="J Watson (MT)" userId="dae43fcf-4547-4a1b-85b1-d8b3b0ca69ba" providerId="ADAL" clId="{AC357A2F-6E8D-4780-A246-94FF58A28FCD}" dt="2025-10-07T14:13:10.469" v="17" actId="478"/>
          <ac:spMkLst>
            <pc:docMk/>
            <pc:sldMk cId="2939177542" sldId="257"/>
            <ac:spMk id="17" creationId="{D2515B9E-3DD3-D1A1-3EA0-E78508A30EE9}"/>
          </ac:spMkLst>
        </pc:spChg>
        <pc:spChg chg="del">
          <ac:chgData name="J Watson (MT)" userId="dae43fcf-4547-4a1b-85b1-d8b3b0ca69ba" providerId="ADAL" clId="{AC357A2F-6E8D-4780-A246-94FF58A28FCD}" dt="2025-10-07T14:13:12.266" v="19" actId="478"/>
          <ac:spMkLst>
            <pc:docMk/>
            <pc:sldMk cId="2939177542" sldId="257"/>
            <ac:spMk id="18" creationId="{00000000-0000-0000-0000-000000000000}"/>
          </ac:spMkLst>
        </pc:spChg>
        <pc:spChg chg="del mod">
          <ac:chgData name="J Watson (MT)" userId="dae43fcf-4547-4a1b-85b1-d8b3b0ca69ba" providerId="ADAL" clId="{AC357A2F-6E8D-4780-A246-94FF58A28FCD}" dt="2025-10-07T14:13:08.107" v="15" actId="478"/>
          <ac:spMkLst>
            <pc:docMk/>
            <pc:sldMk cId="2939177542" sldId="257"/>
            <ac:spMk id="21" creationId="{00000000-0000-0000-0000-000000000000}"/>
          </ac:spMkLst>
        </pc:spChg>
        <pc:picChg chg="del">
          <ac:chgData name="J Watson (MT)" userId="dae43fcf-4547-4a1b-85b1-d8b3b0ca69ba" providerId="ADAL" clId="{AC357A2F-6E8D-4780-A246-94FF58A28FCD}" dt="2025-10-07T14:13:12.266" v="19" actId="478"/>
          <ac:picMkLst>
            <pc:docMk/>
            <pc:sldMk cId="2939177542" sldId="257"/>
            <ac:picMk id="2" creationId="{00000000-0000-0000-0000-000000000000}"/>
          </ac:picMkLst>
        </pc:picChg>
        <pc:picChg chg="del">
          <ac:chgData name="J Watson (MT)" userId="dae43fcf-4547-4a1b-85b1-d8b3b0ca69ba" providerId="ADAL" clId="{AC357A2F-6E8D-4780-A246-94FF58A28FCD}" dt="2025-10-07T14:12:53.740" v="0" actId="478"/>
          <ac:picMkLst>
            <pc:docMk/>
            <pc:sldMk cId="2939177542" sldId="257"/>
            <ac:picMk id="3" creationId="{A6FD9F18-C1A4-B73C-226A-1000008CBBB6}"/>
          </ac:picMkLst>
        </pc:picChg>
        <pc:picChg chg="del">
          <ac:chgData name="J Watson (MT)" userId="dae43fcf-4547-4a1b-85b1-d8b3b0ca69ba" providerId="ADAL" clId="{AC357A2F-6E8D-4780-A246-94FF58A28FCD}" dt="2025-10-07T14:13:04.508" v="11" actId="478"/>
          <ac:picMkLst>
            <pc:docMk/>
            <pc:sldMk cId="2939177542" sldId="257"/>
            <ac:picMk id="4" creationId="{00000000-0000-0000-0000-000000000000}"/>
          </ac:picMkLst>
        </pc:picChg>
        <pc:picChg chg="mod">
          <ac:chgData name="J Watson (MT)" userId="dae43fcf-4547-4a1b-85b1-d8b3b0ca69ba" providerId="ADAL" clId="{AC357A2F-6E8D-4780-A246-94FF58A28FCD}" dt="2025-10-07T14:13:54.679" v="30" actId="1076"/>
          <ac:picMkLst>
            <pc:docMk/>
            <pc:sldMk cId="2939177542" sldId="257"/>
            <ac:picMk id="5" creationId="{B6BA6E46-F4EE-0062-282A-F138835D0CCE}"/>
          </ac:picMkLst>
        </pc:picChg>
        <pc:picChg chg="del">
          <ac:chgData name="J Watson (MT)" userId="dae43fcf-4547-4a1b-85b1-d8b3b0ca69ba" providerId="ADAL" clId="{AC357A2F-6E8D-4780-A246-94FF58A28FCD}" dt="2025-10-07T14:12:54.763" v="1" actId="478"/>
          <ac:picMkLst>
            <pc:docMk/>
            <pc:sldMk cId="2939177542" sldId="257"/>
            <ac:picMk id="6" creationId="{00000000-0000-0000-0000-000000000000}"/>
          </ac:picMkLst>
        </pc:picChg>
        <pc:picChg chg="del">
          <ac:chgData name="J Watson (MT)" userId="dae43fcf-4547-4a1b-85b1-d8b3b0ca69ba" providerId="ADAL" clId="{AC357A2F-6E8D-4780-A246-94FF58A28FCD}" dt="2025-10-07T14:13:12.266" v="19" actId="478"/>
          <ac:picMkLst>
            <pc:docMk/>
            <pc:sldMk cId="2939177542" sldId="257"/>
            <ac:picMk id="9" creationId="{BAAA2AC2-13F4-CF71-FC87-A202F1E50370}"/>
          </ac:picMkLst>
        </pc:picChg>
        <pc:picChg chg="add del">
          <ac:chgData name="J Watson (MT)" userId="dae43fcf-4547-4a1b-85b1-d8b3b0ca69ba" providerId="ADAL" clId="{AC357A2F-6E8D-4780-A246-94FF58A28FCD}" dt="2025-10-07T14:12:58.526" v="4" actId="478"/>
          <ac:picMkLst>
            <pc:docMk/>
            <pc:sldMk cId="2939177542" sldId="257"/>
            <ac:picMk id="12" creationId="{00000000-0000-0000-0000-000000000000}"/>
          </ac:picMkLst>
        </pc:picChg>
        <pc:picChg chg="del">
          <ac:chgData name="J Watson (MT)" userId="dae43fcf-4547-4a1b-85b1-d8b3b0ca69ba" providerId="ADAL" clId="{AC357A2F-6E8D-4780-A246-94FF58A28FCD}" dt="2025-10-07T14:13:03.399" v="9" actId="478"/>
          <ac:picMkLst>
            <pc:docMk/>
            <pc:sldMk cId="2939177542" sldId="257"/>
            <ac:picMk id="14" creationId="{00000000-0000-0000-0000-000000000000}"/>
          </ac:picMkLst>
        </pc:picChg>
        <pc:picChg chg="del">
          <ac:chgData name="J Watson (MT)" userId="dae43fcf-4547-4a1b-85b1-d8b3b0ca69ba" providerId="ADAL" clId="{AC357A2F-6E8D-4780-A246-94FF58A28FCD}" dt="2025-10-07T14:13:02.226" v="7" actId="478"/>
          <ac:picMkLst>
            <pc:docMk/>
            <pc:sldMk cId="2939177542" sldId="257"/>
            <ac:picMk id="15" creationId="{00000000-0000-0000-0000-000000000000}"/>
          </ac:picMkLst>
        </pc:picChg>
        <pc:picChg chg="add mod modCrop">
          <ac:chgData name="J Watson (MT)" userId="dae43fcf-4547-4a1b-85b1-d8b3b0ca69ba" providerId="ADAL" clId="{AC357A2F-6E8D-4780-A246-94FF58A28FCD}" dt="2025-10-07T14:14:52.320" v="44" actId="1076"/>
          <ac:picMkLst>
            <pc:docMk/>
            <pc:sldMk cId="2939177542" sldId="257"/>
            <ac:picMk id="16" creationId="{1803D667-E633-2194-9278-6B16A12F4DD9}"/>
          </ac:picMkLst>
        </pc:picChg>
        <pc:picChg chg="del">
          <ac:chgData name="J Watson (MT)" userId="dae43fcf-4547-4a1b-85b1-d8b3b0ca69ba" providerId="ADAL" clId="{AC357A2F-6E8D-4780-A246-94FF58A28FCD}" dt="2025-10-07T14:13:10.838" v="18" actId="478"/>
          <ac:picMkLst>
            <pc:docMk/>
            <pc:sldMk cId="2939177542" sldId="257"/>
            <ac:picMk id="20" creationId="{567F2812-2F94-CA07-79FF-B57BA75B9E50}"/>
          </ac:picMkLst>
        </pc:picChg>
        <pc:picChg chg="del">
          <ac:chgData name="J Watson (MT)" userId="dae43fcf-4547-4a1b-85b1-d8b3b0ca69ba" providerId="ADAL" clId="{AC357A2F-6E8D-4780-A246-94FF58A28FCD}" dt="2025-10-07T14:13:09.350" v="16" actId="478"/>
          <ac:picMkLst>
            <pc:docMk/>
            <pc:sldMk cId="2939177542" sldId="257"/>
            <ac:picMk id="1026" creationId="{E3AB94DC-EF4E-8B62-602B-F9C483E1A9BB}"/>
          </ac:picMkLst>
        </pc:picChg>
      </pc:sldChg>
    </pc:docChg>
  </pc:docChgLst>
  <pc:docChgLst>
    <pc:chgData name="Jodie Watson" userId="dae43fcf-4547-4a1b-85b1-d8b3b0ca69ba" providerId="ADAL" clId="{50FE88F6-B14F-4D03-8196-1E329285178D}"/>
    <pc:docChg chg="modSld">
      <pc:chgData name="Jodie Watson" userId="dae43fcf-4547-4a1b-85b1-d8b3b0ca69ba" providerId="ADAL" clId="{50FE88F6-B14F-4D03-8196-1E329285178D}" dt="2024-09-09T07:04:36.354" v="1" actId="1076"/>
      <pc:docMkLst>
        <pc:docMk/>
      </pc:docMkLst>
      <pc:sldChg chg="addSp modSp mod">
        <pc:chgData name="Jodie Watson" userId="dae43fcf-4547-4a1b-85b1-d8b3b0ca69ba" providerId="ADAL" clId="{50FE88F6-B14F-4D03-8196-1E329285178D}" dt="2024-09-09T07:04:36.354" v="1" actId="1076"/>
        <pc:sldMkLst>
          <pc:docMk/>
          <pc:sldMk cId="2939177542" sldId="257"/>
        </pc:sldMkLst>
        <pc:picChg chg="add mod">
          <ac:chgData name="Jodie Watson" userId="dae43fcf-4547-4a1b-85b1-d8b3b0ca69ba" providerId="ADAL" clId="{50FE88F6-B14F-4D03-8196-1E329285178D}" dt="2024-09-09T07:04:36.354" v="1" actId="1076"/>
          <ac:picMkLst>
            <pc:docMk/>
            <pc:sldMk cId="2939177542" sldId="257"/>
            <ac:picMk id="5" creationId="{B6BA6E46-F4EE-0062-282A-F138835D0CC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73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10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424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95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3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583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909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478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754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369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282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9FFB2-F924-4895-A276-8DBFD5A15D6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15305-5A3C-4386-A929-666A531D7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29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 rot="16200000">
            <a:off x="-1275397" y="3228944"/>
            <a:ext cx="3517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latin typeface="Letter-join Plus 36" panose="02000505000000020003" pitchFamily="50" charset="0"/>
              </a:rPr>
              <a:t>Year 6 Term 2: Light and Sight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BA6E46-F4EE-0062-282A-F138835D0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12609" y="791102"/>
            <a:ext cx="658269" cy="54011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803D667-E633-2194-9278-6B16A12F4D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538"/>
          <a:stretch/>
        </p:blipFill>
        <p:spPr>
          <a:xfrm rot="16200000">
            <a:off x="2456871" y="-1625150"/>
            <a:ext cx="6618165" cy="1010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177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6" ma:contentTypeDescription="Create a new document." ma:contentTypeScope="" ma:versionID="5c45a97292897e57d9889067e382471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2fe332fc5a6aed461336888d3ec1e4b9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98A7B59E-0CC1-4AE2-AF83-8ABFAA4CE473}"/>
</file>

<file path=customXml/itemProps2.xml><?xml version="1.0" encoding="utf-8"?>
<ds:datastoreItem xmlns:ds="http://schemas.openxmlformats.org/officeDocument/2006/customXml" ds:itemID="{39DE44B9-7662-4A14-BFBE-5C6424D338AA}"/>
</file>

<file path=customXml/itemProps3.xml><?xml version="1.0" encoding="utf-8"?>
<ds:datastoreItem xmlns:ds="http://schemas.openxmlformats.org/officeDocument/2006/customXml" ds:itemID="{EF43636F-4848-450C-BC86-5983B4A8BC9F}"/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Plus 36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Holt, Suzanne</dc:creator>
  <cp:lastModifiedBy>J Watson (MT)</cp:lastModifiedBy>
  <cp:revision>17</cp:revision>
  <dcterms:created xsi:type="dcterms:W3CDTF">2020-12-27T14:42:08Z</dcterms:created>
  <dcterms:modified xsi:type="dcterms:W3CDTF">2025-10-07T14:14:55Z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</Properties>
</file>