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64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61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53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2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26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56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80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77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2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21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A1C5C-C772-4DA8-8C9F-280179F5ECFD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46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007" y="7937"/>
            <a:ext cx="11712633" cy="914776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SCIENCE</a:t>
            </a:r>
            <a:r>
              <a:rPr lang="en-GB" sz="4900" dirty="0">
                <a:solidFill>
                  <a:srgbClr val="0070C0"/>
                </a:solidFill>
              </a:rPr>
              <a:t> AT MIDDLETHORPE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228" y="1021272"/>
            <a:ext cx="2892997" cy="2862322"/>
          </a:xfrm>
          <a:prstGeom prst="rect">
            <a:avLst/>
          </a:prstGeom>
          <a:solidFill>
            <a:srgbClr val="0070C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Our Science curriculum is designed to develop curiosity and fascination about the world and its people and develop a greater understanding of scientific concepts. They will develop a sense of excitement and curiosity.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2463" y="1021272"/>
            <a:ext cx="3159006" cy="2785378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Big Ideas</a:t>
            </a:r>
          </a:p>
          <a:p>
            <a:endParaRPr lang="en-GB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Observation </a:t>
            </a:r>
            <a:r>
              <a:rPr lang="en-GB" sz="1200" dirty="0"/>
              <a:t>(using our senses, recording information, data)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Prediction </a:t>
            </a:r>
            <a:r>
              <a:rPr lang="en-GB" sz="1200" dirty="0"/>
              <a:t> (a statement about the future, based on facts or evidence, possibilities)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Investigation </a:t>
            </a:r>
            <a:r>
              <a:rPr lang="en-GB" sz="1200" dirty="0"/>
              <a:t>(a quest to find the answer to a question using a scientific method)</a:t>
            </a:r>
            <a:endParaRPr lang="en-GB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Scientific Skills  </a:t>
            </a:r>
            <a:r>
              <a:rPr lang="en-GB" sz="1200" dirty="0"/>
              <a:t>( concepts, enquiry, classify, interpretation)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Great Scientists </a:t>
            </a:r>
            <a:r>
              <a:rPr lang="en-GB" sz="1200" dirty="0"/>
              <a:t>(Charles Darwin)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/>
          </a:p>
          <a:p>
            <a:endParaRPr lang="en-GB" sz="1200" dirty="0"/>
          </a:p>
          <a:p>
            <a:endParaRPr lang="en-GB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6464927" y="1021272"/>
            <a:ext cx="5513713" cy="2862322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Content and Sequencing</a:t>
            </a:r>
          </a:p>
          <a:p>
            <a:pPr algn="ctr"/>
            <a:endParaRPr lang="en-GB" sz="1200" b="1" dirty="0"/>
          </a:p>
          <a:p>
            <a:r>
              <a:rPr lang="en-GB" sz="1000" dirty="0"/>
              <a:t>2 lessons per week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Content of the National curriculum and to ensure our children have an accurate understanding of the scientific concepts of the world in which they live.</a:t>
            </a:r>
          </a:p>
          <a:p>
            <a:r>
              <a:rPr lang="en-GB" sz="1000" dirty="0"/>
              <a:t>     </a:t>
            </a:r>
            <a:r>
              <a:rPr lang="en-GB" sz="1000" b="1" dirty="0"/>
              <a:t>Scientific Studies in FS &amp; KS1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Foundation Stage explore scientific concepts through play and investigation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Y1 study Seasonal changes, Everyday Materials, Plants, and Animals </a:t>
            </a:r>
            <a:r>
              <a:rPr lang="en-GB" sz="1000" dirty="0" err="1"/>
              <a:t>inc</a:t>
            </a:r>
            <a:r>
              <a:rPr lang="en-GB" sz="1000" dirty="0"/>
              <a:t> Humans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Y2 study Uses of Everyday Materials, Plants, Living Things and their Habitats and Animals </a:t>
            </a:r>
            <a:r>
              <a:rPr lang="en-GB" sz="1000" dirty="0" err="1"/>
              <a:t>inc</a:t>
            </a:r>
            <a:r>
              <a:rPr lang="en-GB" sz="1000" dirty="0"/>
              <a:t> Humans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/>
              <a:t>Scientific Studies in KS2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Y3 study Forces and Magnets, Light, Plants, Rocks and Animal </a:t>
            </a:r>
            <a:r>
              <a:rPr lang="en-GB" sz="1000" dirty="0" err="1"/>
              <a:t>inc</a:t>
            </a:r>
            <a:r>
              <a:rPr lang="en-GB" sz="1000" dirty="0"/>
              <a:t> Humans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Y4 study Animals </a:t>
            </a:r>
            <a:r>
              <a:rPr lang="en-GB" sz="1000" dirty="0" err="1"/>
              <a:t>inc</a:t>
            </a:r>
            <a:r>
              <a:rPr lang="en-GB" sz="1000" dirty="0"/>
              <a:t> Humans, states of Matter, Electricity, Living things, and their Habitats, Sound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Y5 study Properties and changes of Materials, Forces, Earth and Space, All Living Things and their Habitats, Animals </a:t>
            </a:r>
            <a:r>
              <a:rPr lang="en-GB" sz="1000" dirty="0" err="1"/>
              <a:t>inc</a:t>
            </a:r>
            <a:r>
              <a:rPr lang="en-GB" sz="1000" dirty="0"/>
              <a:t> Humans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Y6 study Evolution and Inheritance, Light, Living things and their habitats, Electricity and Animal </a:t>
            </a:r>
            <a:r>
              <a:rPr lang="en-GB" sz="1000" dirty="0" err="1"/>
              <a:t>Incl</a:t>
            </a:r>
            <a:r>
              <a:rPr lang="en-GB" sz="1000" dirty="0"/>
              <a:t> Humans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228" y="4002720"/>
            <a:ext cx="3020589" cy="2693045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Links with English </a:t>
            </a:r>
          </a:p>
          <a:p>
            <a:pPr algn="ctr"/>
            <a:r>
              <a:rPr lang="en-GB" b="1" dirty="0"/>
              <a:t>and Maths</a:t>
            </a:r>
            <a:endParaRPr lang="en-GB" sz="800" b="1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Every lesson is a reading lesson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High quality texts chosen for English that link with the scientific units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Expression of critiques and opinions both orally and in written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Scientific language, concepts and investigations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300" dirty="0"/>
          </a:p>
        </p:txBody>
      </p:sp>
      <p:sp>
        <p:nvSpPr>
          <p:cNvPr id="14" name="TextBox 13"/>
          <p:cNvSpPr txBox="1"/>
          <p:nvPr/>
        </p:nvSpPr>
        <p:spPr>
          <a:xfrm>
            <a:off x="6515795" y="4002720"/>
            <a:ext cx="2786826" cy="2693045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Outcomes</a:t>
            </a:r>
            <a:endParaRPr lang="en-GB" sz="1400" b="1" dirty="0"/>
          </a:p>
          <a:p>
            <a:pPr algn="ctr"/>
            <a:endParaRPr lang="en-GB" sz="13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All units begin with an enquiry question which children should be able to answer at the end of the unit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End of the unit children will complete a task which gives them the opportunity to apply all their scientific skills, knowledge and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End of unit quiz</a:t>
            </a:r>
            <a:endParaRPr lang="en-GB" sz="800" dirty="0"/>
          </a:p>
          <a:p>
            <a:endParaRPr lang="en-GB" sz="800" dirty="0"/>
          </a:p>
        </p:txBody>
      </p:sp>
      <p:sp>
        <p:nvSpPr>
          <p:cNvPr id="15" name="TextBox 14"/>
          <p:cNvSpPr txBox="1"/>
          <p:nvPr/>
        </p:nvSpPr>
        <p:spPr>
          <a:xfrm>
            <a:off x="9367935" y="4002720"/>
            <a:ext cx="2610705" cy="2693045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Support</a:t>
            </a:r>
          </a:p>
          <a:p>
            <a:pPr algn="ctr"/>
            <a:endParaRPr lang="en-GB" dirty="0"/>
          </a:p>
          <a:p>
            <a:r>
              <a:rPr lang="en-GB" sz="1300" dirty="0"/>
              <a:t>Everyone has access to the Science National Curriculum.</a:t>
            </a:r>
          </a:p>
          <a:p>
            <a:endParaRPr lang="en-GB" sz="1300" dirty="0"/>
          </a:p>
          <a:p>
            <a:r>
              <a:rPr lang="en-GB" sz="1300" dirty="0"/>
              <a:t>Support is provided for those learners who require it</a:t>
            </a:r>
          </a:p>
          <a:p>
            <a:endParaRPr lang="en-GB" sz="1300" dirty="0"/>
          </a:p>
          <a:p>
            <a:r>
              <a:rPr lang="en-GB" sz="1300" dirty="0"/>
              <a:t>Considerations is given for learners who grasp concepts more rapidly</a:t>
            </a:r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1300" dirty="0"/>
          </a:p>
        </p:txBody>
      </p:sp>
      <p:pic>
        <p:nvPicPr>
          <p:cNvPr id="1036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308" y="1118810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232463" y="4002720"/>
            <a:ext cx="3159006" cy="2708434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Retrieval Practice</a:t>
            </a:r>
          </a:p>
          <a:p>
            <a:endParaRPr lang="en-GB" sz="800" dirty="0"/>
          </a:p>
          <a:p>
            <a:endParaRPr lang="en-GB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Knowledge, skills and vocabulary identified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Knowledge organisers used to support recall and retention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Low stakes quizzing to develop long term memory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Key concepts identified (above) are revisited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Key ideas are investigated by considering what they are and what they are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Links across year groups for retrieval of knowledge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</p:txBody>
      </p:sp>
      <p:pic>
        <p:nvPicPr>
          <p:cNvPr id="23" name="Picture 22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6607467" y="1064310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4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584" y="4108913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56" y="4065197"/>
            <a:ext cx="324431" cy="335262"/>
          </a:xfrm>
          <a:prstGeom prst="rect">
            <a:avLst/>
          </a:prstGeom>
        </p:spPr>
      </p:pic>
      <p:pic>
        <p:nvPicPr>
          <p:cNvPr id="28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578" y="1075769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11122575" y="1064311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904" y="4108913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0107" y="4114093"/>
            <a:ext cx="324431" cy="335262"/>
          </a:xfrm>
          <a:prstGeom prst="rect">
            <a:avLst/>
          </a:prstGeom>
        </p:spPr>
      </p:pic>
      <p:pic>
        <p:nvPicPr>
          <p:cNvPr id="1044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11476653" y="4114093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9538996" y="4122168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530" y="4108913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615" y="4079280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Image result for paintbrush black and whi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239828"/>
            <a:ext cx="709398" cy="70939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86E2515-020E-4F51-AEEC-C585CBB6A37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294" y="88008"/>
            <a:ext cx="858718" cy="834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72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1" ma:contentTypeDescription="Create a new document." ma:contentTypeScope="" ma:versionID="6ef894ea2f98ceb6c36657d083fdb135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7ead7337484936f069c14d5e9ac0eaa9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Props1.xml><?xml version="1.0" encoding="utf-8"?>
<ds:datastoreItem xmlns:ds="http://schemas.openxmlformats.org/officeDocument/2006/customXml" ds:itemID="{81327881-5FE4-4BB8-AA8F-4356EE412816}"/>
</file>

<file path=customXml/itemProps2.xml><?xml version="1.0" encoding="utf-8"?>
<ds:datastoreItem xmlns:ds="http://schemas.openxmlformats.org/officeDocument/2006/customXml" ds:itemID="{38B613E1-5095-46EA-83DB-F9908A472BA4}"/>
</file>

<file path=customXml/itemProps3.xml><?xml version="1.0" encoding="utf-8"?>
<ds:datastoreItem xmlns:ds="http://schemas.openxmlformats.org/officeDocument/2006/customXml" ds:itemID="{12ED526D-1AE0-4279-A3CF-72F73ED46680}"/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435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SCIENCE AT MIDDLETHORPE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AT MIDDLETHORPE</dc:title>
  <dc:creator>Simpson, Rachel</dc:creator>
  <cp:lastModifiedBy>Annabel Atkin</cp:lastModifiedBy>
  <cp:revision>49</cp:revision>
  <cp:lastPrinted>2020-01-17T14:02:06Z</cp:lastPrinted>
  <dcterms:created xsi:type="dcterms:W3CDTF">2019-11-06T10:58:00Z</dcterms:created>
  <dcterms:modified xsi:type="dcterms:W3CDTF">2022-06-10T11:04:05Z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325200</vt:r8>
  </property>
</Properties>
</file>