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29B6B-4DC3-8F7D-B366-89160CA9D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5464C0-7712-6069-C6E8-3D1088013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06805-400D-EB17-5B7C-02B5D0689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6F4B2-9F23-EEA9-0EC2-22A621C1E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F0B48-4AA2-CD6D-5E2C-E89EFDE7B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52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79C73-A213-D5BD-0CFB-0406521E9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4D2256-58DE-69CC-8B9A-BA68D682F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A3D44-EC51-0E85-8440-D07514945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96D92-D8BD-775E-95D9-642BA6DA6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14769-E427-4321-8B0F-3AF871FA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56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97A56D-0AA4-006B-FB39-5AC8278C2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A19E81-E6E7-5F17-7237-86DD3FF18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CC702-42C2-68D2-3EB4-E127FDDB4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292D6-3A05-4D48-AF04-392612388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AE527-DFDC-4A15-B933-83DA2B68C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28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56320-776C-DABB-8759-59465ACA2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64D19-926A-C77B-3611-F885EB341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9C9FD-2E2A-66ED-6B3B-9F177BCC0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778CD-0464-DBA4-02A3-56B3D2B2E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1054B-EB98-80B2-5C7E-DAC10F2E1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10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B6649-9F01-7EB7-FA72-2EF513ECB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13A5B-66CF-77D8-EF1A-1E58AAF13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D2E14-C7DA-8AA0-0A49-1EA63B816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8E541-BA0D-245B-6EE8-7D2D7CA3F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300E4-9DFD-C1C0-3C90-E7E42AABA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73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EB3B5-3BA5-6496-B682-082BBF7F5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640FC-ECD4-2E82-9F6E-1C3D96B76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4B1401-23E3-0658-D64F-4D9E772D98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2368E-75FB-1F96-F97A-288B52DA4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A69365-DF96-F804-EFF6-4FE88CF94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79746B-714C-6112-0391-FE3B8D63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967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FF03-991F-CF38-3845-A7B88658D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64FB6-55FF-89EB-D6E5-113094F33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64A42-F463-1DEC-56A1-F149120A7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6DAE55-5353-C2CA-3B94-4DF583F258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DEF890-2DFC-8D02-47CE-E9F1CF05DE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B4BE4E-3E4D-78F6-4B08-5B7C03CD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F97DFF-97F9-24F9-F503-D1EE8372F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769CFE-CC75-7AE5-0D7F-515B5D0E0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720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E92D-205B-B4A8-8F42-3BF9959E1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202482-CEFE-2C99-BCB7-B5E1A25D1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6EEA6-824A-166C-B723-DA41510F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DE4C9B-345F-91B5-E4E0-91F851720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37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DF8842-7FDD-5774-1B20-04880EAC2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13FE09-259F-3CAF-C07A-9AEFC0002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F783A-998E-FA4D-BEE8-8E4129F1B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54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980FD-F35D-C84E-3B92-B4A757DC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849F7-7290-299E-BC73-C422A8E30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84C847-9BE6-2C1E-4AF8-23ADE9235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8EF365-DF3F-B555-BFCE-58046ADC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7756D-200F-CEC9-C13A-7CFB615BB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1FC94-D455-7A6C-44A1-A8F7DAADC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13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0DF0F-075C-D778-3925-6ED3B959E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A0C55F-9802-561B-1A4E-E4F7CB8416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7861A0-118B-3581-60C5-57A3F476F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F46B1-F4F3-0654-D8C3-BDAD7ADE0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D39CD0-864E-6D1A-E840-DC26BD1AB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BB1C1-BDC0-E559-A34A-657AA92E9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28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869CE1-137D-02FC-A655-21C60034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E05CF-D400-861A-48E6-045F216CF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27D60-AE4F-7F96-37AC-E618E03DA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24AEE-DF82-42E7-BFA3-B310A9313E94}" type="datetimeFigureOut">
              <a:rPr lang="en-GB" smtClean="0"/>
              <a:t>27/09/2022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AE865-7F2E-D88C-426B-0DD27F05C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6F9CB-899F-7981-BD22-1F2E4BDA9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E7608-B4EC-4D24-828C-1E6E98B201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93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32E959-63EE-046B-7ECC-D8BEF36AB2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6FB258-E37D-8818-8DB5-06D1741B3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451" y="0"/>
            <a:ext cx="10602266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B76BAB-0BAC-2D66-2061-C62743393064}"/>
              </a:ext>
            </a:extLst>
          </p:cNvPr>
          <p:cNvSpPr txBox="1"/>
          <p:nvPr/>
        </p:nvSpPr>
        <p:spPr>
          <a:xfrm>
            <a:off x="198408" y="508958"/>
            <a:ext cx="11041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WRM- </a:t>
            </a:r>
          </a:p>
          <a:p>
            <a:r>
              <a:rPr lang="en-GB" dirty="0"/>
              <a:t>EYFS Scheme of Learning</a:t>
            </a:r>
          </a:p>
        </p:txBody>
      </p:sp>
    </p:spTree>
    <p:extLst>
      <p:ext uri="{BB962C8B-B14F-4D97-AF65-F5344CB8AC3E}">
        <p14:creationId xmlns:p14="http://schemas.microsoft.com/office/powerpoint/2010/main" val="203763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97BAC-3779-75E3-9222-2B25AB5AC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5660" y="0"/>
            <a:ext cx="10240135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77090C1-807D-6F76-572E-70EDBC71E5E3}"/>
              </a:ext>
            </a:extLst>
          </p:cNvPr>
          <p:cNvSpPr txBox="1"/>
          <p:nvPr/>
        </p:nvSpPr>
        <p:spPr>
          <a:xfrm>
            <a:off x="198408" y="508958"/>
            <a:ext cx="11041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WRM- </a:t>
            </a:r>
          </a:p>
          <a:p>
            <a:r>
              <a:rPr lang="en-GB" dirty="0"/>
              <a:t>Yr1 Scheme of Learning</a:t>
            </a:r>
          </a:p>
        </p:txBody>
      </p:sp>
    </p:spTree>
    <p:extLst>
      <p:ext uri="{BB962C8B-B14F-4D97-AF65-F5344CB8AC3E}">
        <p14:creationId xmlns:p14="http://schemas.microsoft.com/office/powerpoint/2010/main" val="2403439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BED6E4-5225-C914-0481-D553A2CDF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491" y="0"/>
            <a:ext cx="1038854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5DE3C3-2B74-5FEA-1711-86EA1932E724}"/>
              </a:ext>
            </a:extLst>
          </p:cNvPr>
          <p:cNvSpPr txBox="1"/>
          <p:nvPr/>
        </p:nvSpPr>
        <p:spPr>
          <a:xfrm>
            <a:off x="198408" y="508958"/>
            <a:ext cx="11041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WRM- </a:t>
            </a:r>
          </a:p>
          <a:p>
            <a:r>
              <a:rPr lang="en-GB" dirty="0"/>
              <a:t>Yr2 Scheme of Learning</a:t>
            </a:r>
          </a:p>
        </p:txBody>
      </p:sp>
    </p:spTree>
    <p:extLst>
      <p:ext uri="{BB962C8B-B14F-4D97-AF65-F5344CB8AC3E}">
        <p14:creationId xmlns:p14="http://schemas.microsoft.com/office/powerpoint/2010/main" val="165783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0AE0E4-F89E-7898-6835-BCDCF27AD9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032" y="0"/>
            <a:ext cx="103614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813C77-C748-F01B-4BD0-45A42BE301BD}"/>
              </a:ext>
            </a:extLst>
          </p:cNvPr>
          <p:cNvSpPr txBox="1"/>
          <p:nvPr/>
        </p:nvSpPr>
        <p:spPr>
          <a:xfrm>
            <a:off x="198408" y="508958"/>
            <a:ext cx="11041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WRM- </a:t>
            </a:r>
          </a:p>
          <a:p>
            <a:r>
              <a:rPr lang="en-GB" dirty="0"/>
              <a:t>Yr3 Scheme of Learning</a:t>
            </a:r>
          </a:p>
        </p:txBody>
      </p:sp>
    </p:spTree>
    <p:extLst>
      <p:ext uri="{BB962C8B-B14F-4D97-AF65-F5344CB8AC3E}">
        <p14:creationId xmlns:p14="http://schemas.microsoft.com/office/powerpoint/2010/main" val="189977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870F37F-4747-FA66-AB14-1EAF1829A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900" y="0"/>
            <a:ext cx="10408207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A62708-24DE-7E00-0C5B-F5FD201B57B5}"/>
              </a:ext>
            </a:extLst>
          </p:cNvPr>
          <p:cNvSpPr txBox="1"/>
          <p:nvPr/>
        </p:nvSpPr>
        <p:spPr>
          <a:xfrm>
            <a:off x="198408" y="508958"/>
            <a:ext cx="11041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WRM- </a:t>
            </a:r>
          </a:p>
          <a:p>
            <a:r>
              <a:rPr lang="en-GB" dirty="0"/>
              <a:t>Yr4 Scheme of Learning</a:t>
            </a:r>
          </a:p>
        </p:txBody>
      </p:sp>
    </p:spTree>
    <p:extLst>
      <p:ext uri="{BB962C8B-B14F-4D97-AF65-F5344CB8AC3E}">
        <p14:creationId xmlns:p14="http://schemas.microsoft.com/office/powerpoint/2010/main" val="2276190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14439B3-A62B-4648-CA8F-C361F5AC8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516" y="0"/>
            <a:ext cx="10408484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1C6E85F-1FCF-34F7-2DA4-297055018A10}"/>
              </a:ext>
            </a:extLst>
          </p:cNvPr>
          <p:cNvSpPr txBox="1"/>
          <p:nvPr/>
        </p:nvSpPr>
        <p:spPr>
          <a:xfrm>
            <a:off x="198408" y="508958"/>
            <a:ext cx="11041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WRM- </a:t>
            </a:r>
          </a:p>
          <a:p>
            <a:r>
              <a:rPr lang="en-GB" dirty="0"/>
              <a:t>Yr5 Scheme of Learning</a:t>
            </a:r>
          </a:p>
        </p:txBody>
      </p:sp>
    </p:spTree>
    <p:extLst>
      <p:ext uri="{BB962C8B-B14F-4D97-AF65-F5344CB8AC3E}">
        <p14:creationId xmlns:p14="http://schemas.microsoft.com/office/powerpoint/2010/main" val="751194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01CCD3-4ACD-1021-61F3-6946754A6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745" y="0"/>
            <a:ext cx="10380518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6F1B11-CA5A-733D-2174-C16729ED73CB}"/>
              </a:ext>
            </a:extLst>
          </p:cNvPr>
          <p:cNvSpPr txBox="1"/>
          <p:nvPr/>
        </p:nvSpPr>
        <p:spPr>
          <a:xfrm>
            <a:off x="198408" y="508958"/>
            <a:ext cx="11041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WRM- </a:t>
            </a:r>
          </a:p>
          <a:p>
            <a:r>
              <a:rPr lang="en-GB" dirty="0"/>
              <a:t>Yr6 Scheme of Learning</a:t>
            </a:r>
          </a:p>
        </p:txBody>
      </p:sp>
    </p:spTree>
    <p:extLst>
      <p:ext uri="{BB962C8B-B14F-4D97-AF65-F5344CB8AC3E}">
        <p14:creationId xmlns:p14="http://schemas.microsoft.com/office/powerpoint/2010/main" val="1584083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35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Enquire Learning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Annabel Atkin</dc:creator>
  <cp:lastModifiedBy>Annabel Atkin</cp:lastModifiedBy>
  <cp:revision>1</cp:revision>
  <dcterms:created xsi:type="dcterms:W3CDTF">2022-09-27T10:29:36Z</dcterms:created>
  <dcterms:modified xsi:type="dcterms:W3CDTF">2022-09-27T10:40:30Z</dcterms:modified>
</cp:coreProperties>
</file>