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D028D-E0A1-4261-A574-7514B8032920}" v="50" dt="2023-07-13T15:42:48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tson" userId="dae43fcf-4547-4a1b-85b1-d8b3b0ca69ba" providerId="ADAL" clId="{DC53EB32-84DF-4364-9030-05E0337B68E6}"/>
    <pc:docChg chg="undo custSel addSld delSld modSld">
      <pc:chgData name="Jodie Watson" userId="dae43fcf-4547-4a1b-85b1-d8b3b0ca69ba" providerId="ADAL" clId="{DC53EB32-84DF-4364-9030-05E0337B68E6}" dt="2023-01-17T15:56:53.114" v="4821" actId="1076"/>
      <pc:docMkLst>
        <pc:docMk/>
      </pc:docMkLst>
      <pc:sldChg chg="modSp mod">
        <pc:chgData name="Jodie Watson" userId="dae43fcf-4547-4a1b-85b1-d8b3b0ca69ba" providerId="ADAL" clId="{DC53EB32-84DF-4364-9030-05E0337B68E6}" dt="2023-01-17T15:55:32.177" v="4663" actId="404"/>
        <pc:sldMkLst>
          <pc:docMk/>
          <pc:sldMk cId="429615683" sldId="256"/>
        </pc:sldMkLst>
        <pc:spChg chg="mod">
          <ac:chgData name="Jodie Watson" userId="dae43fcf-4547-4a1b-85b1-d8b3b0ca69ba" providerId="ADAL" clId="{DC53EB32-84DF-4364-9030-05E0337B68E6}" dt="2023-01-17T15:55:32.177" v="4663" actId="404"/>
          <ac:spMkLst>
            <pc:docMk/>
            <pc:sldMk cId="429615683" sldId="256"/>
            <ac:spMk id="7" creationId="{F398DF6B-3137-120C-CFE2-99E6153A8130}"/>
          </ac:spMkLst>
        </pc:spChg>
        <pc:spChg chg="mod">
          <ac:chgData name="Jodie Watson" userId="dae43fcf-4547-4a1b-85b1-d8b3b0ca69ba" providerId="ADAL" clId="{DC53EB32-84DF-4364-9030-05E0337B68E6}" dt="2023-01-07T16:50:47.741" v="1433" actId="20577"/>
          <ac:spMkLst>
            <pc:docMk/>
            <pc:sldMk cId="429615683" sldId="256"/>
            <ac:spMk id="9" creationId="{6E7F561F-286B-57A4-FC11-83A2695179C3}"/>
          </ac:spMkLst>
        </pc:spChg>
        <pc:spChg chg="mod">
          <ac:chgData name="Jodie Watson" userId="dae43fcf-4547-4a1b-85b1-d8b3b0ca69ba" providerId="ADAL" clId="{DC53EB32-84DF-4364-9030-05E0337B68E6}" dt="2023-01-07T16:52:20.101" v="1520" actId="14100"/>
          <ac:spMkLst>
            <pc:docMk/>
            <pc:sldMk cId="429615683" sldId="256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6:51:59.837" v="1499" actId="14100"/>
          <ac:spMkLst>
            <pc:docMk/>
            <pc:sldMk cId="429615683" sldId="256"/>
            <ac:spMk id="12" creationId="{D944154F-66CC-AA9B-E1B4-2AB181F1E160}"/>
          </ac:spMkLst>
        </pc:spChg>
        <pc:spChg chg="mod">
          <ac:chgData name="Jodie Watson" userId="dae43fcf-4547-4a1b-85b1-d8b3b0ca69ba" providerId="ADAL" clId="{DC53EB32-84DF-4364-9030-05E0337B68E6}" dt="2023-01-11T11:22:29.736" v="4644" actId="20577"/>
          <ac:spMkLst>
            <pc:docMk/>
            <pc:sldMk cId="429615683" sldId="256"/>
            <ac:spMk id="16" creationId="{FC4443FD-2B92-7D20-E301-44130D6A524B}"/>
          </ac:spMkLst>
        </pc:spChg>
        <pc:picChg chg="mod">
          <ac:chgData name="Jodie Watson" userId="dae43fcf-4547-4a1b-85b1-d8b3b0ca69ba" providerId="ADAL" clId="{DC53EB32-84DF-4364-9030-05E0337B68E6}" dt="2023-01-07T16:51:57.869" v="1498" actId="1076"/>
          <ac:picMkLst>
            <pc:docMk/>
            <pc:sldMk cId="429615683" sldId="256"/>
            <ac:picMk id="1026" creationId="{4A81339E-0A4D-FEDB-27D2-20F649DAFD0A}"/>
          </ac:picMkLst>
        </pc:picChg>
      </pc:sldChg>
      <pc:sldChg chg="modSp mod">
        <pc:chgData name="Jodie Watson" userId="dae43fcf-4547-4a1b-85b1-d8b3b0ca69ba" providerId="ADAL" clId="{DC53EB32-84DF-4364-9030-05E0337B68E6}" dt="2023-01-07T16:45:54.548" v="1260" actId="14100"/>
        <pc:sldMkLst>
          <pc:docMk/>
          <pc:sldMk cId="2972753954" sldId="257"/>
        </pc:sldMkLst>
        <pc:spChg chg="mod">
          <ac:chgData name="Jodie Watson" userId="dae43fcf-4547-4a1b-85b1-d8b3b0ca69ba" providerId="ADAL" clId="{DC53EB32-84DF-4364-9030-05E0337B68E6}" dt="2023-01-07T16:45:54.548" v="1260" actId="14100"/>
          <ac:spMkLst>
            <pc:docMk/>
            <pc:sldMk cId="2972753954" sldId="257"/>
            <ac:spMk id="2" creationId="{36320EA5-858C-8FF7-2723-2E163010B1FA}"/>
          </ac:spMkLst>
        </pc:spChg>
      </pc:sldChg>
      <pc:sldChg chg="addSp delSp modSp mod">
        <pc:chgData name="Jodie Watson" userId="dae43fcf-4547-4a1b-85b1-d8b3b0ca69ba" providerId="ADAL" clId="{DC53EB32-84DF-4364-9030-05E0337B68E6}" dt="2023-01-07T16:40:28.865" v="1258" actId="313"/>
        <pc:sldMkLst>
          <pc:docMk/>
          <pc:sldMk cId="3766541746" sldId="258"/>
        </pc:sldMkLst>
        <pc:spChg chg="add del mod">
          <ac:chgData name="Jodie Watson" userId="dae43fcf-4547-4a1b-85b1-d8b3b0ca69ba" providerId="ADAL" clId="{DC53EB32-84DF-4364-9030-05E0337B68E6}" dt="2023-01-07T16:32:59.911" v="360"/>
          <ac:spMkLst>
            <pc:docMk/>
            <pc:sldMk cId="3766541746" sldId="258"/>
            <ac:spMk id="2" creationId="{CCE50973-9BD5-540D-2D20-7647480C14D4}"/>
          </ac:spMkLst>
        </pc:spChg>
        <pc:spChg chg="add mod">
          <ac:chgData name="Jodie Watson" userId="dae43fcf-4547-4a1b-85b1-d8b3b0ca69ba" providerId="ADAL" clId="{DC53EB32-84DF-4364-9030-05E0337B68E6}" dt="2023-01-07T16:38:35.718" v="985" actId="1076"/>
          <ac:spMkLst>
            <pc:docMk/>
            <pc:sldMk cId="3766541746" sldId="258"/>
            <ac:spMk id="4" creationId="{04551A6C-065A-F752-1FF7-4395BF15CD0E}"/>
          </ac:spMkLst>
        </pc:spChg>
        <pc:spChg chg="add mod">
          <ac:chgData name="Jodie Watson" userId="dae43fcf-4547-4a1b-85b1-d8b3b0ca69ba" providerId="ADAL" clId="{DC53EB32-84DF-4364-9030-05E0337B68E6}" dt="2023-01-07T16:40:28.865" v="1258" actId="313"/>
          <ac:spMkLst>
            <pc:docMk/>
            <pc:sldMk cId="3766541746" sldId="258"/>
            <ac:spMk id="5" creationId="{F0806F54-17F1-E082-98BD-BD97F0F9058D}"/>
          </ac:spMkLst>
        </pc:spChg>
        <pc:spChg chg="del">
          <ac:chgData name="Jodie Watson" userId="dae43fcf-4547-4a1b-85b1-d8b3b0ca69ba" providerId="ADAL" clId="{DC53EB32-84DF-4364-9030-05E0337B68E6}" dt="2023-01-07T16:20:12.353" v="52" actId="478"/>
          <ac:spMkLst>
            <pc:docMk/>
            <pc:sldMk cId="3766541746" sldId="258"/>
            <ac:spMk id="6" creationId="{27F1D30E-F667-F179-5600-D07F9B9B8F14}"/>
          </ac:spMkLst>
        </pc:spChg>
        <pc:spChg chg="add del mod">
          <ac:chgData name="Jodie Watson" userId="dae43fcf-4547-4a1b-85b1-d8b3b0ca69ba" providerId="ADAL" clId="{DC53EB32-84DF-4364-9030-05E0337B68E6}" dt="2023-01-07T16:39:51.186" v="1152" actId="478"/>
          <ac:spMkLst>
            <pc:docMk/>
            <pc:sldMk cId="3766541746" sldId="258"/>
            <ac:spMk id="17" creationId="{424FBD25-05BD-1465-879A-030C13F45AD0}"/>
          </ac:spMkLst>
        </pc:spChg>
        <pc:graphicFrameChg chg="add del mod">
          <ac:chgData name="Jodie Watson" userId="dae43fcf-4547-4a1b-85b1-d8b3b0ca69ba" providerId="ADAL" clId="{DC53EB32-84DF-4364-9030-05E0337B68E6}" dt="2023-01-07T16:18:21.068" v="1"/>
          <ac:graphicFrameMkLst>
            <pc:docMk/>
            <pc:sldMk cId="3766541746" sldId="258"/>
            <ac:graphicFrameMk id="2" creationId="{B9384B8B-5D48-2253-D65A-2C1244465175}"/>
          </ac:graphicFrameMkLst>
        </pc:graphicFrameChg>
        <pc:graphicFrameChg chg="add mod modGraphic">
          <ac:chgData name="Jodie Watson" userId="dae43fcf-4547-4a1b-85b1-d8b3b0ca69ba" providerId="ADAL" clId="{DC53EB32-84DF-4364-9030-05E0337B68E6}" dt="2023-01-07T16:34:32.910" v="361" actId="14734"/>
          <ac:graphicFrameMkLst>
            <pc:docMk/>
            <pc:sldMk cId="3766541746" sldId="258"/>
            <ac:graphicFrameMk id="3" creationId="{879F63A0-6CFC-F4C9-E181-ADBCDC553ADE}"/>
          </ac:graphicFrameMkLst>
        </pc:graphicFrameChg>
        <pc:graphicFrameChg chg="add del">
          <ac:chgData name="Jodie Watson" userId="dae43fcf-4547-4a1b-85b1-d8b3b0ca69ba" providerId="ADAL" clId="{DC53EB32-84DF-4364-9030-05E0337B68E6}" dt="2023-01-07T16:21:21.579" v="82" actId="478"/>
          <ac:graphicFrameMkLst>
            <pc:docMk/>
            <pc:sldMk cId="3766541746" sldId="258"/>
            <ac:graphicFrameMk id="18" creationId="{2FBD4EB5-AF43-7D85-AEF2-CA9DE397295E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3:54.419" v="177"/>
          <ac:graphicFrameMkLst>
            <pc:docMk/>
            <pc:sldMk cId="3766541746" sldId="258"/>
            <ac:graphicFrameMk id="19" creationId="{E7FBD418-AAA9-61B1-08AC-DA4CD5E4C477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4:11.288" v="182"/>
          <ac:graphicFrameMkLst>
            <pc:docMk/>
            <pc:sldMk cId="3766541746" sldId="258"/>
            <ac:graphicFrameMk id="20" creationId="{786AD67A-21FD-7C1D-52AF-6977A0D5BAA0}"/>
          </ac:graphicFrameMkLst>
        </pc:graphicFrameChg>
        <pc:graphicFrameChg chg="add mod modGraphic">
          <ac:chgData name="Jodie Watson" userId="dae43fcf-4547-4a1b-85b1-d8b3b0ca69ba" providerId="ADAL" clId="{DC53EB32-84DF-4364-9030-05E0337B68E6}" dt="2023-01-07T16:38:26.039" v="980" actId="14734"/>
          <ac:graphicFrameMkLst>
            <pc:docMk/>
            <pc:sldMk cId="3766541746" sldId="258"/>
            <ac:graphicFrameMk id="21" creationId="{A77407FB-C7F1-AA1E-3AF9-C56DB9C65A06}"/>
          </ac:graphicFrameMkLst>
        </pc:graphicFrameChg>
        <pc:graphicFrameChg chg="add del mod">
          <ac:chgData name="Jodie Watson" userId="dae43fcf-4547-4a1b-85b1-d8b3b0ca69ba" providerId="ADAL" clId="{DC53EB32-84DF-4364-9030-05E0337B68E6}" dt="2023-01-07T16:27:39.482" v="283" actId="478"/>
          <ac:graphicFrameMkLst>
            <pc:docMk/>
            <pc:sldMk cId="3766541746" sldId="258"/>
            <ac:graphicFrameMk id="22" creationId="{D2C7DD7F-76F4-7012-5FF0-813EDB1E1471}"/>
          </ac:graphicFrameMkLst>
        </pc:graphicFrameChg>
        <pc:picChg chg="mod">
          <ac:chgData name="Jodie Watson" userId="dae43fcf-4547-4a1b-85b1-d8b3b0ca69ba" providerId="ADAL" clId="{DC53EB32-84DF-4364-9030-05E0337B68E6}" dt="2023-01-07T16:24:49.701" v="205" actId="14100"/>
          <ac:picMkLst>
            <pc:docMk/>
            <pc:sldMk cId="3766541746" sldId="258"/>
            <ac:picMk id="1026" creationId="{4A81339E-0A4D-FEDB-27D2-20F649DAFD0A}"/>
          </ac:picMkLst>
        </pc:picChg>
        <pc:cxnChg chg="add mod">
          <ac:chgData name="Jodie Watson" userId="dae43fcf-4547-4a1b-85b1-d8b3b0ca69ba" providerId="ADAL" clId="{DC53EB32-84DF-4364-9030-05E0337B68E6}" dt="2023-01-07T16:28:33.741" v="293" actId="1076"/>
          <ac:cxnSpMkLst>
            <pc:docMk/>
            <pc:sldMk cId="3766541746" sldId="258"/>
            <ac:cxnSpMk id="24" creationId="{E1D33200-B42A-07D5-2C36-95E1A7C13349}"/>
          </ac:cxnSpMkLst>
        </pc:cxnChg>
        <pc:cxnChg chg="add mod">
          <ac:chgData name="Jodie Watson" userId="dae43fcf-4547-4a1b-85b1-d8b3b0ca69ba" providerId="ADAL" clId="{DC53EB32-84DF-4364-9030-05E0337B68E6}" dt="2023-01-07T16:28:03.518" v="288" actId="1076"/>
          <ac:cxnSpMkLst>
            <pc:docMk/>
            <pc:sldMk cId="3766541746" sldId="258"/>
            <ac:cxnSpMk id="25" creationId="{E3DF1202-2450-7890-DFC1-BD79C842D2C9}"/>
          </ac:cxnSpMkLst>
        </pc:cxnChg>
        <pc:cxnChg chg="add mod">
          <ac:chgData name="Jodie Watson" userId="dae43fcf-4547-4a1b-85b1-d8b3b0ca69ba" providerId="ADAL" clId="{DC53EB32-84DF-4364-9030-05E0337B68E6}" dt="2023-01-07T16:28:36.718" v="294" actId="1076"/>
          <ac:cxnSpMkLst>
            <pc:docMk/>
            <pc:sldMk cId="3766541746" sldId="258"/>
            <ac:cxnSpMk id="26" creationId="{10832803-0A76-2C67-0640-5E53529CC789}"/>
          </ac:cxnSpMkLst>
        </pc:cxnChg>
      </pc:sldChg>
      <pc:sldChg chg="addSp delSp modSp add mod">
        <pc:chgData name="Jodie Watson" userId="dae43fcf-4547-4a1b-85b1-d8b3b0ca69ba" providerId="ADAL" clId="{DC53EB32-84DF-4364-9030-05E0337B68E6}" dt="2023-01-17T15:56:53.114" v="4821" actId="1076"/>
        <pc:sldMkLst>
          <pc:docMk/>
          <pc:sldMk cId="588872951" sldId="259"/>
        </pc:sldMkLst>
        <pc:spChg chg="add mod">
          <ac:chgData name="Jodie Watson" userId="dae43fcf-4547-4a1b-85b1-d8b3b0ca69ba" providerId="ADAL" clId="{DC53EB32-84DF-4364-9030-05E0337B68E6}" dt="2023-01-17T15:56:53.114" v="4821" actId="1076"/>
          <ac:spMkLst>
            <pc:docMk/>
            <pc:sldMk cId="588872951" sldId="259"/>
            <ac:spMk id="2" creationId="{2C8E7725-C5D8-A970-7060-48D903395500}"/>
          </ac:spMkLst>
        </pc:spChg>
        <pc:spChg chg="add mod">
          <ac:chgData name="Jodie Watson" userId="dae43fcf-4547-4a1b-85b1-d8b3b0ca69ba" providerId="ADAL" clId="{DC53EB32-84DF-4364-9030-05E0337B68E6}" dt="2023-01-11T11:03:12.499" v="4236" actId="1076"/>
          <ac:spMkLst>
            <pc:docMk/>
            <pc:sldMk cId="588872951" sldId="259"/>
            <ac:spMk id="3" creationId="{BBFA82EA-53CD-99AE-83E6-41C01E6007CD}"/>
          </ac:spMkLst>
        </pc:spChg>
        <pc:spChg chg="mod">
          <ac:chgData name="Jodie Watson" userId="dae43fcf-4547-4a1b-85b1-d8b3b0ca69ba" providerId="ADAL" clId="{DC53EB32-84DF-4364-9030-05E0337B68E6}" dt="2023-01-07T17:20:44.238" v="1775" actId="403"/>
          <ac:spMkLst>
            <pc:docMk/>
            <pc:sldMk cId="588872951" sldId="259"/>
            <ac:spMk id="7" creationId="{F398DF6B-3137-120C-CFE2-99E6153A8130}"/>
          </ac:spMkLst>
        </pc:spChg>
        <pc:spChg chg="del">
          <ac:chgData name="Jodie Watson" userId="dae43fcf-4547-4a1b-85b1-d8b3b0ca69ba" providerId="ADAL" clId="{DC53EB32-84DF-4364-9030-05E0337B68E6}" dt="2023-01-07T17:18:06.826" v="1540" actId="478"/>
          <ac:spMkLst>
            <pc:docMk/>
            <pc:sldMk cId="588872951" sldId="259"/>
            <ac:spMk id="9" creationId="{6E7F561F-286B-57A4-FC11-83A2695179C3}"/>
          </ac:spMkLst>
        </pc:spChg>
        <pc:spChg chg="add mod">
          <ac:chgData name="Jodie Watson" userId="dae43fcf-4547-4a1b-85b1-d8b3b0ca69ba" providerId="ADAL" clId="{DC53EB32-84DF-4364-9030-05E0337B68E6}" dt="2023-01-11T11:02:46.563" v="4229" actId="1076"/>
          <ac:spMkLst>
            <pc:docMk/>
            <pc:sldMk cId="588872951" sldId="259"/>
            <ac:spMk id="9" creationId="{7C9463D4-E77F-6AED-15B1-E175C46EE217}"/>
          </ac:spMkLst>
        </pc:spChg>
        <pc:spChg chg="mod">
          <ac:chgData name="Jodie Watson" userId="dae43fcf-4547-4a1b-85b1-d8b3b0ca69ba" providerId="ADAL" clId="{DC53EB32-84DF-4364-9030-05E0337B68E6}" dt="2023-01-11T10:53:25.907" v="2969" actId="1076"/>
          <ac:spMkLst>
            <pc:docMk/>
            <pc:sldMk cId="588872951" sldId="259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7:18:28.282" v="1580" actId="20577"/>
          <ac:spMkLst>
            <pc:docMk/>
            <pc:sldMk cId="588872951" sldId="259"/>
            <ac:spMk id="11" creationId="{1A59A2C6-A9F4-E222-D490-4426CBF184CD}"/>
          </ac:spMkLst>
        </pc:spChg>
        <pc:spChg chg="mod">
          <ac:chgData name="Jodie Watson" userId="dae43fcf-4547-4a1b-85b1-d8b3b0ca69ba" providerId="ADAL" clId="{DC53EB32-84DF-4364-9030-05E0337B68E6}" dt="2023-01-11T10:53:30.059" v="2971" actId="1076"/>
          <ac:spMkLst>
            <pc:docMk/>
            <pc:sldMk cId="588872951" sldId="259"/>
            <ac:spMk id="13" creationId="{FDBDBDAE-949B-E3D4-8344-68FE438B364A}"/>
          </ac:spMkLst>
        </pc:spChg>
        <pc:spChg chg="mod">
          <ac:chgData name="Jodie Watson" userId="dae43fcf-4547-4a1b-85b1-d8b3b0ca69ba" providerId="ADAL" clId="{DC53EB32-84DF-4364-9030-05E0337B68E6}" dt="2023-01-07T17:18:47.893" v="1617" actId="1076"/>
          <ac:spMkLst>
            <pc:docMk/>
            <pc:sldMk cId="588872951" sldId="259"/>
            <ac:spMk id="14" creationId="{E3024321-A07E-C0E6-B98C-D3C7B312E35E}"/>
          </ac:spMkLst>
        </pc:spChg>
        <pc:spChg chg="del">
          <ac:chgData name="Jodie Watson" userId="dae43fcf-4547-4a1b-85b1-d8b3b0ca69ba" providerId="ADAL" clId="{DC53EB32-84DF-4364-9030-05E0337B68E6}" dt="2023-01-07T17:18:08.544" v="1541" actId="478"/>
          <ac:spMkLst>
            <pc:docMk/>
            <pc:sldMk cId="588872951" sldId="259"/>
            <ac:spMk id="15" creationId="{85461E99-A995-7D11-630D-89C3B8CC556B}"/>
          </ac:spMkLst>
        </pc:spChg>
        <pc:spChg chg="del">
          <ac:chgData name="Jodie Watson" userId="dae43fcf-4547-4a1b-85b1-d8b3b0ca69ba" providerId="ADAL" clId="{DC53EB32-84DF-4364-9030-05E0337B68E6}" dt="2023-01-07T17:18:31.527" v="1581" actId="478"/>
          <ac:spMkLst>
            <pc:docMk/>
            <pc:sldMk cId="588872951" sldId="259"/>
            <ac:spMk id="16" creationId="{FC4443FD-2B92-7D20-E301-44130D6A524B}"/>
          </ac:spMkLst>
        </pc:spChg>
      </pc:sldChg>
      <pc:sldChg chg="add del modNotesTx">
        <pc:chgData name="Jodie Watson" userId="dae43fcf-4547-4a1b-85b1-d8b3b0ca69ba" providerId="ADAL" clId="{DC53EB32-84DF-4364-9030-05E0337B68E6}" dt="2023-01-07T16:30:46.936" v="348" actId="47"/>
        <pc:sldMkLst>
          <pc:docMk/>
          <pc:sldMk cId="885460718" sldId="259"/>
        </pc:sldMkLst>
      </pc:sldChg>
      <pc:sldChg chg="addSp modSp add mod">
        <pc:chgData name="Jodie Watson" userId="dae43fcf-4547-4a1b-85b1-d8b3b0ca69ba" providerId="ADAL" clId="{DC53EB32-84DF-4364-9030-05E0337B68E6}" dt="2023-01-11T11:06:21.501" v="4643" actId="20577"/>
        <pc:sldMkLst>
          <pc:docMk/>
          <pc:sldMk cId="420851169" sldId="260"/>
        </pc:sldMkLst>
        <pc:spChg chg="add mod">
          <ac:chgData name="Jodie Watson" userId="dae43fcf-4547-4a1b-85b1-d8b3b0ca69ba" providerId="ADAL" clId="{DC53EB32-84DF-4364-9030-05E0337B68E6}" dt="2023-01-11T10:54:39.611" v="3080"/>
          <ac:spMkLst>
            <pc:docMk/>
            <pc:sldMk cId="420851169" sldId="260"/>
            <ac:spMk id="2" creationId="{51CB0347-D097-6C38-68AC-5833020187DB}"/>
          </ac:spMkLst>
        </pc:spChg>
        <pc:spChg chg="add mod">
          <ac:chgData name="Jodie Watson" userId="dae43fcf-4547-4a1b-85b1-d8b3b0ca69ba" providerId="ADAL" clId="{DC53EB32-84DF-4364-9030-05E0337B68E6}" dt="2023-01-11T11:05:41.899" v="4608" actId="20577"/>
          <ac:spMkLst>
            <pc:docMk/>
            <pc:sldMk cId="420851169" sldId="260"/>
            <ac:spMk id="3" creationId="{0B8117F4-DF32-921E-F0CE-769C266D5FFA}"/>
          </ac:spMkLst>
        </pc:spChg>
        <pc:spChg chg="mod">
          <ac:chgData name="Jodie Watson" userId="dae43fcf-4547-4a1b-85b1-d8b3b0ca69ba" providerId="ADAL" clId="{DC53EB32-84DF-4364-9030-05E0337B68E6}" dt="2023-01-07T17:20:21.288" v="1755" actId="20577"/>
          <ac:spMkLst>
            <pc:docMk/>
            <pc:sldMk cId="420851169" sldId="260"/>
            <ac:spMk id="7" creationId="{F398DF6B-3137-120C-CFE2-99E6153A8130}"/>
          </ac:spMkLst>
        </pc:spChg>
        <pc:spChg chg="add mod">
          <ac:chgData name="Jodie Watson" userId="dae43fcf-4547-4a1b-85b1-d8b3b0ca69ba" providerId="ADAL" clId="{DC53EB32-84DF-4364-9030-05E0337B68E6}" dt="2023-01-11T11:06:21.501" v="4643" actId="20577"/>
          <ac:spMkLst>
            <pc:docMk/>
            <pc:sldMk cId="420851169" sldId="260"/>
            <ac:spMk id="9" creationId="{53CB2255-72DC-EB7A-C396-BD34D94B937D}"/>
          </ac:spMkLst>
        </pc:spChg>
      </pc:sldChg>
      <pc:sldChg chg="addSp delSp modSp add mod">
        <pc:chgData name="Jodie Watson" userId="dae43fcf-4547-4a1b-85b1-d8b3b0ca69ba" providerId="ADAL" clId="{DC53EB32-84DF-4364-9030-05E0337B68E6}" dt="2023-01-11T11:26:11.010" v="4647" actId="1076"/>
        <pc:sldMkLst>
          <pc:docMk/>
          <pc:sldMk cId="3871292849" sldId="261"/>
        </pc:sldMkLst>
        <pc:spChg chg="add mod">
          <ac:chgData name="Jodie Watson" userId="dae43fcf-4547-4a1b-85b1-d8b3b0ca69ba" providerId="ADAL" clId="{DC53EB32-84DF-4364-9030-05E0337B68E6}" dt="2023-01-11T10:54:46.075" v="3082" actId="1076"/>
          <ac:spMkLst>
            <pc:docMk/>
            <pc:sldMk cId="3871292849" sldId="261"/>
            <ac:spMk id="2" creationId="{03ECA52F-BC46-EE86-B931-29065CAA6D07}"/>
          </ac:spMkLst>
        </pc:spChg>
        <pc:spChg chg="add mod">
          <ac:chgData name="Jodie Watson" userId="dae43fcf-4547-4a1b-85b1-d8b3b0ca69ba" providerId="ADAL" clId="{DC53EB32-84DF-4364-9030-05E0337B68E6}" dt="2023-01-11T11:26:11.010" v="4647" actId="1076"/>
          <ac:spMkLst>
            <pc:docMk/>
            <pc:sldMk cId="3871292849" sldId="261"/>
            <ac:spMk id="3" creationId="{CFE5D346-4FBA-0D2D-7FDD-A674A312467E}"/>
          </ac:spMkLst>
        </pc:spChg>
        <pc:spChg chg="del">
          <ac:chgData name="Jodie Watson" userId="dae43fcf-4547-4a1b-85b1-d8b3b0ca69ba" providerId="ADAL" clId="{DC53EB32-84DF-4364-9030-05E0337B68E6}" dt="2023-01-07T17:19:17.661" v="1640" actId="478"/>
          <ac:spMkLst>
            <pc:docMk/>
            <pc:sldMk cId="3871292849" sldId="261"/>
            <ac:spMk id="4" creationId="{3D2C9240-F075-4CFF-7A62-B9E01CC06DD0}"/>
          </ac:spMkLst>
        </pc:spChg>
        <pc:spChg chg="del">
          <ac:chgData name="Jodie Watson" userId="dae43fcf-4547-4a1b-85b1-d8b3b0ca69ba" providerId="ADAL" clId="{DC53EB32-84DF-4364-9030-05E0337B68E6}" dt="2023-01-07T17:19:20.628" v="1642" actId="478"/>
          <ac:spMkLst>
            <pc:docMk/>
            <pc:sldMk cId="3871292849" sldId="261"/>
            <ac:spMk id="5" creationId="{FE88B527-3628-85AC-065D-C19A780AA565}"/>
          </ac:spMkLst>
        </pc:spChg>
        <pc:spChg chg="mod">
          <ac:chgData name="Jodie Watson" userId="dae43fcf-4547-4a1b-85b1-d8b3b0ca69ba" providerId="ADAL" clId="{DC53EB32-84DF-4364-9030-05E0337B68E6}" dt="2023-01-11T10:56:01.910" v="3273" actId="20577"/>
          <ac:spMkLst>
            <pc:docMk/>
            <pc:sldMk cId="3871292849" sldId="261"/>
            <ac:spMk id="7" creationId="{F398DF6B-3137-120C-CFE2-99E6153A8130}"/>
          </ac:spMkLst>
        </pc:spChg>
        <pc:spChg chg="del">
          <ac:chgData name="Jodie Watson" userId="dae43fcf-4547-4a1b-85b1-d8b3b0ca69ba" providerId="ADAL" clId="{DC53EB32-84DF-4364-9030-05E0337B68E6}" dt="2023-01-07T17:19:19.954" v="1641" actId="478"/>
          <ac:spMkLst>
            <pc:docMk/>
            <pc:sldMk cId="3871292849" sldId="261"/>
            <ac:spMk id="8" creationId="{E28A4A66-2FAB-37C0-21DD-F930AEAE7B54}"/>
          </ac:spMkLst>
        </pc:spChg>
        <pc:spChg chg="mod">
          <ac:chgData name="Jodie Watson" userId="dae43fcf-4547-4a1b-85b1-d8b3b0ca69ba" providerId="ADAL" clId="{DC53EB32-84DF-4364-9030-05E0337B68E6}" dt="2023-01-07T17:19:49.588" v="1696" actId="1076"/>
          <ac:spMkLst>
            <pc:docMk/>
            <pc:sldMk cId="3871292849" sldId="261"/>
            <ac:spMk id="10" creationId="{9B309BE6-7290-36E5-2D95-2E94693ECC26}"/>
          </ac:spMkLst>
        </pc:spChg>
        <pc:spChg chg="mod">
          <ac:chgData name="Jodie Watson" userId="dae43fcf-4547-4a1b-85b1-d8b3b0ca69ba" providerId="ADAL" clId="{DC53EB32-84DF-4364-9030-05E0337B68E6}" dt="2023-01-07T17:19:52.053" v="1697" actId="1076"/>
          <ac:spMkLst>
            <pc:docMk/>
            <pc:sldMk cId="3871292849" sldId="261"/>
            <ac:spMk id="11" creationId="{1A59A2C6-A9F4-E222-D490-4426CBF184CD}"/>
          </ac:spMkLst>
        </pc:spChg>
        <pc:spChg chg="mod">
          <ac:chgData name="Jodie Watson" userId="dae43fcf-4547-4a1b-85b1-d8b3b0ca69ba" providerId="ADAL" clId="{DC53EB32-84DF-4364-9030-05E0337B68E6}" dt="2023-01-07T17:19:57.052" v="1699" actId="1076"/>
          <ac:spMkLst>
            <pc:docMk/>
            <pc:sldMk cId="3871292849" sldId="261"/>
            <ac:spMk id="12" creationId="{D944154F-66CC-AA9B-E1B4-2AB181F1E160}"/>
          </ac:spMkLst>
        </pc:spChg>
        <pc:spChg chg="mod">
          <ac:chgData name="Jodie Watson" userId="dae43fcf-4547-4a1b-85b1-d8b3b0ca69ba" providerId="ADAL" clId="{DC53EB32-84DF-4364-9030-05E0337B68E6}" dt="2023-01-07T17:19:37.052" v="1679" actId="1076"/>
          <ac:spMkLst>
            <pc:docMk/>
            <pc:sldMk cId="3871292849" sldId="261"/>
            <ac:spMk id="13" creationId="{FDBDBDAE-949B-E3D4-8344-68FE438B364A}"/>
          </ac:spMkLst>
        </pc:spChg>
        <pc:spChg chg="mod">
          <ac:chgData name="Jodie Watson" userId="dae43fcf-4547-4a1b-85b1-d8b3b0ca69ba" providerId="ADAL" clId="{DC53EB32-84DF-4364-9030-05E0337B68E6}" dt="2023-01-07T17:20:00.064" v="1700" actId="1076"/>
          <ac:spMkLst>
            <pc:docMk/>
            <pc:sldMk cId="3871292849" sldId="261"/>
            <ac:spMk id="14" creationId="{E3024321-A07E-C0E6-B98C-D3C7B312E35E}"/>
          </ac:spMkLst>
        </pc:spChg>
      </pc:sldChg>
    </pc:docChg>
  </pc:docChgLst>
  <pc:docChgLst>
    <pc:chgData name="Jodie Watson" userId="dae43fcf-4547-4a1b-85b1-d8b3b0ca69ba" providerId="ADAL" clId="{A18D028D-E0A1-4261-A574-7514B8032920}"/>
    <pc:docChg chg="custSel addSld delSld modSld sldOrd">
      <pc:chgData name="Jodie Watson" userId="dae43fcf-4547-4a1b-85b1-d8b3b0ca69ba" providerId="ADAL" clId="{A18D028D-E0A1-4261-A574-7514B8032920}" dt="2023-07-14T13:23:00.270" v="4484" actId="1076"/>
      <pc:docMkLst>
        <pc:docMk/>
      </pc:docMkLst>
      <pc:sldChg chg="addSp delSp modSp mod">
        <pc:chgData name="Jodie Watson" userId="dae43fcf-4547-4a1b-85b1-d8b3b0ca69ba" providerId="ADAL" clId="{A18D028D-E0A1-4261-A574-7514B8032920}" dt="2023-07-13T15:14:18.545" v="2426" actId="20577"/>
        <pc:sldMkLst>
          <pc:docMk/>
          <pc:sldMk cId="429615683" sldId="256"/>
        </pc:sldMkLst>
        <pc:spChg chg="add mod">
          <ac:chgData name="Jodie Watson" userId="dae43fcf-4547-4a1b-85b1-d8b3b0ca69ba" providerId="ADAL" clId="{A18D028D-E0A1-4261-A574-7514B8032920}" dt="2023-07-13T11:11:21.668" v="701" actId="313"/>
          <ac:spMkLst>
            <pc:docMk/>
            <pc:sldMk cId="429615683" sldId="256"/>
            <ac:spMk id="2" creationId="{D3EBAE69-36C3-FA31-2D79-7B375BE69543}"/>
          </ac:spMkLst>
        </pc:spChg>
        <pc:spChg chg="add mod">
          <ac:chgData name="Jodie Watson" userId="dae43fcf-4547-4a1b-85b1-d8b3b0ca69ba" providerId="ADAL" clId="{A18D028D-E0A1-4261-A574-7514B8032920}" dt="2023-07-13T11:11:24.521" v="702" actId="1076"/>
          <ac:spMkLst>
            <pc:docMk/>
            <pc:sldMk cId="429615683" sldId="256"/>
            <ac:spMk id="3" creationId="{D7191BD3-4493-25CE-9721-350F206259EB}"/>
          </ac:spMkLst>
        </pc:spChg>
        <pc:spChg chg="del">
          <ac:chgData name="Jodie Watson" userId="dae43fcf-4547-4a1b-85b1-d8b3b0ca69ba" providerId="ADAL" clId="{A18D028D-E0A1-4261-A574-7514B8032920}" dt="2023-07-13T11:03:04.479" v="43" actId="478"/>
          <ac:spMkLst>
            <pc:docMk/>
            <pc:sldMk cId="429615683" sldId="256"/>
            <ac:spMk id="4" creationId="{3D2C9240-F075-4CFF-7A62-B9E01CC06DD0}"/>
          </ac:spMkLst>
        </pc:spChg>
        <pc:spChg chg="del">
          <ac:chgData name="Jodie Watson" userId="dae43fcf-4547-4a1b-85b1-d8b3b0ca69ba" providerId="ADAL" clId="{A18D028D-E0A1-4261-A574-7514B8032920}" dt="2023-07-13T11:03:05.752" v="45" actId="478"/>
          <ac:spMkLst>
            <pc:docMk/>
            <pc:sldMk cId="429615683" sldId="256"/>
            <ac:spMk id="5" creationId="{FE88B527-3628-85AC-065D-C19A780AA565}"/>
          </ac:spMkLst>
        </pc:spChg>
        <pc:spChg chg="mod">
          <ac:chgData name="Jodie Watson" userId="dae43fcf-4547-4a1b-85b1-d8b3b0ca69ba" providerId="ADAL" clId="{A18D028D-E0A1-4261-A574-7514B8032920}" dt="2023-07-13T11:03:01.385" v="42" actId="1076"/>
          <ac:spMkLst>
            <pc:docMk/>
            <pc:sldMk cId="429615683" sldId="256"/>
            <ac:spMk id="6" creationId="{27F1D30E-F667-F179-5600-D07F9B9B8F14}"/>
          </ac:spMkLst>
        </pc:spChg>
        <pc:spChg chg="mod">
          <ac:chgData name="Jodie Watson" userId="dae43fcf-4547-4a1b-85b1-d8b3b0ca69ba" providerId="ADAL" clId="{A18D028D-E0A1-4261-A574-7514B8032920}" dt="2023-07-13T15:14:18.545" v="2426" actId="20577"/>
          <ac:spMkLst>
            <pc:docMk/>
            <pc:sldMk cId="429615683" sldId="256"/>
            <ac:spMk id="7" creationId="{F398DF6B-3137-120C-CFE2-99E6153A8130}"/>
          </ac:spMkLst>
        </pc:spChg>
        <pc:spChg chg="del">
          <ac:chgData name="Jodie Watson" userId="dae43fcf-4547-4a1b-85b1-d8b3b0ca69ba" providerId="ADAL" clId="{A18D028D-E0A1-4261-A574-7514B8032920}" dt="2023-07-13T11:03:23.828" v="53" actId="478"/>
          <ac:spMkLst>
            <pc:docMk/>
            <pc:sldMk cId="429615683" sldId="256"/>
            <ac:spMk id="8" creationId="{E28A4A66-2FAB-37C0-21DD-F930AEAE7B54}"/>
          </ac:spMkLst>
        </pc:spChg>
        <pc:spChg chg="del mod">
          <ac:chgData name="Jodie Watson" userId="dae43fcf-4547-4a1b-85b1-d8b3b0ca69ba" providerId="ADAL" clId="{A18D028D-E0A1-4261-A574-7514B8032920}" dt="2023-07-13T11:04:27.488" v="81" actId="478"/>
          <ac:spMkLst>
            <pc:docMk/>
            <pc:sldMk cId="429615683" sldId="256"/>
            <ac:spMk id="9" creationId="{6E7F561F-286B-57A4-FC11-83A2695179C3}"/>
          </ac:spMkLst>
        </pc:spChg>
        <pc:spChg chg="del">
          <ac:chgData name="Jodie Watson" userId="dae43fcf-4547-4a1b-85b1-d8b3b0ca69ba" providerId="ADAL" clId="{A18D028D-E0A1-4261-A574-7514B8032920}" dt="2023-07-13T11:03:05.211" v="44" actId="478"/>
          <ac:spMkLst>
            <pc:docMk/>
            <pc:sldMk cId="429615683" sldId="256"/>
            <ac:spMk id="10" creationId="{9B309BE6-7290-36E5-2D95-2E94693ECC26}"/>
          </ac:spMkLst>
        </pc:spChg>
        <pc:spChg chg="del">
          <ac:chgData name="Jodie Watson" userId="dae43fcf-4547-4a1b-85b1-d8b3b0ca69ba" providerId="ADAL" clId="{A18D028D-E0A1-4261-A574-7514B8032920}" dt="2023-07-13T11:03:24.559" v="54" actId="478"/>
          <ac:spMkLst>
            <pc:docMk/>
            <pc:sldMk cId="429615683" sldId="256"/>
            <ac:spMk id="11" creationId="{1A59A2C6-A9F4-E222-D490-4426CBF184CD}"/>
          </ac:spMkLst>
        </pc:spChg>
        <pc:spChg chg="del">
          <ac:chgData name="Jodie Watson" userId="dae43fcf-4547-4a1b-85b1-d8b3b0ca69ba" providerId="ADAL" clId="{A18D028D-E0A1-4261-A574-7514B8032920}" dt="2023-07-13T11:03:09.082" v="50" actId="478"/>
          <ac:spMkLst>
            <pc:docMk/>
            <pc:sldMk cId="429615683" sldId="256"/>
            <ac:spMk id="12" creationId="{D944154F-66CC-AA9B-E1B4-2AB181F1E160}"/>
          </ac:spMkLst>
        </pc:spChg>
        <pc:spChg chg="del">
          <ac:chgData name="Jodie Watson" userId="dae43fcf-4547-4a1b-85b1-d8b3b0ca69ba" providerId="ADAL" clId="{A18D028D-E0A1-4261-A574-7514B8032920}" dt="2023-07-13T11:03:07.303" v="48" actId="478"/>
          <ac:spMkLst>
            <pc:docMk/>
            <pc:sldMk cId="429615683" sldId="256"/>
            <ac:spMk id="13" creationId="{FDBDBDAE-949B-E3D4-8344-68FE438B364A}"/>
          </ac:spMkLst>
        </pc:spChg>
        <pc:spChg chg="del">
          <ac:chgData name="Jodie Watson" userId="dae43fcf-4547-4a1b-85b1-d8b3b0ca69ba" providerId="ADAL" clId="{A18D028D-E0A1-4261-A574-7514B8032920}" dt="2023-07-13T11:03:25.517" v="55" actId="478"/>
          <ac:spMkLst>
            <pc:docMk/>
            <pc:sldMk cId="429615683" sldId="256"/>
            <ac:spMk id="14" creationId="{E3024321-A07E-C0E6-B98C-D3C7B312E35E}"/>
          </ac:spMkLst>
        </pc:spChg>
        <pc:spChg chg="del mod">
          <ac:chgData name="Jodie Watson" userId="dae43fcf-4547-4a1b-85b1-d8b3b0ca69ba" providerId="ADAL" clId="{A18D028D-E0A1-4261-A574-7514B8032920}" dt="2023-07-13T11:03:06.835" v="47" actId="478"/>
          <ac:spMkLst>
            <pc:docMk/>
            <pc:sldMk cId="429615683" sldId="256"/>
            <ac:spMk id="15" creationId="{85461E99-A995-7D11-630D-89C3B8CC556B}"/>
          </ac:spMkLst>
        </pc:spChg>
        <pc:spChg chg="del">
          <ac:chgData name="Jodie Watson" userId="dae43fcf-4547-4a1b-85b1-d8b3b0ca69ba" providerId="ADAL" clId="{A18D028D-E0A1-4261-A574-7514B8032920}" dt="2023-07-13T11:03:07.999" v="49" actId="478"/>
          <ac:spMkLst>
            <pc:docMk/>
            <pc:sldMk cId="429615683" sldId="256"/>
            <ac:spMk id="16" creationId="{FC4443FD-2B92-7D20-E301-44130D6A524B}"/>
          </ac:spMkLst>
        </pc:spChg>
        <pc:spChg chg="add del mod">
          <ac:chgData name="Jodie Watson" userId="dae43fcf-4547-4a1b-85b1-d8b3b0ca69ba" providerId="ADAL" clId="{A18D028D-E0A1-4261-A574-7514B8032920}" dt="2023-07-13T11:06:33.253" v="223" actId="478"/>
          <ac:spMkLst>
            <pc:docMk/>
            <pc:sldMk cId="429615683" sldId="256"/>
            <ac:spMk id="17" creationId="{CE572322-3CA2-8326-FABB-C47A7D02B5B0}"/>
          </ac:spMkLst>
        </pc:spChg>
        <pc:spChg chg="add mod">
          <ac:chgData name="Jodie Watson" userId="dae43fcf-4547-4a1b-85b1-d8b3b0ca69ba" providerId="ADAL" clId="{A18D028D-E0A1-4261-A574-7514B8032920}" dt="2023-07-13T11:11:28.992" v="703" actId="1076"/>
          <ac:spMkLst>
            <pc:docMk/>
            <pc:sldMk cId="429615683" sldId="256"/>
            <ac:spMk id="18" creationId="{DC3D648D-4129-DDA4-4A03-841224322791}"/>
          </ac:spMkLst>
        </pc:spChg>
        <pc:spChg chg="add mod">
          <ac:chgData name="Jodie Watson" userId="dae43fcf-4547-4a1b-85b1-d8b3b0ca69ba" providerId="ADAL" clId="{A18D028D-E0A1-4261-A574-7514B8032920}" dt="2023-07-13T11:30:12.504" v="1346" actId="1076"/>
          <ac:spMkLst>
            <pc:docMk/>
            <pc:sldMk cId="429615683" sldId="256"/>
            <ac:spMk id="19" creationId="{6A41E3C1-9832-6769-9C22-86028D8CB43D}"/>
          </ac:spMkLst>
        </pc:spChg>
        <pc:spChg chg="add mod">
          <ac:chgData name="Jodie Watson" userId="dae43fcf-4547-4a1b-85b1-d8b3b0ca69ba" providerId="ADAL" clId="{A18D028D-E0A1-4261-A574-7514B8032920}" dt="2023-07-13T11:28:20.440" v="1342" actId="1076"/>
          <ac:spMkLst>
            <pc:docMk/>
            <pc:sldMk cId="429615683" sldId="256"/>
            <ac:spMk id="21" creationId="{8FB6B678-6654-7AF0-DDD1-01FF3B1FF0F6}"/>
          </ac:spMkLst>
        </pc:spChg>
        <pc:spChg chg="add mod">
          <ac:chgData name="Jodie Watson" userId="dae43fcf-4547-4a1b-85b1-d8b3b0ca69ba" providerId="ADAL" clId="{A18D028D-E0A1-4261-A574-7514B8032920}" dt="2023-07-13T11:30:14.304" v="1347" actId="1076"/>
          <ac:spMkLst>
            <pc:docMk/>
            <pc:sldMk cId="429615683" sldId="256"/>
            <ac:spMk id="23" creationId="{9EB78C81-FA3E-20B5-5639-4A73850E64DC}"/>
          </ac:spMkLst>
        </pc:spChg>
        <pc:spChg chg="add del mod">
          <ac:chgData name="Jodie Watson" userId="dae43fcf-4547-4a1b-85b1-d8b3b0ca69ba" providerId="ADAL" clId="{A18D028D-E0A1-4261-A574-7514B8032920}" dt="2023-07-13T11:28:18.606" v="1341" actId="478"/>
          <ac:spMkLst>
            <pc:docMk/>
            <pc:sldMk cId="429615683" sldId="256"/>
            <ac:spMk id="25" creationId="{9DFFDFB2-EC3D-C7BB-70DA-74EEE54388F3}"/>
          </ac:spMkLst>
        </pc:spChg>
        <pc:spChg chg="add mod">
          <ac:chgData name="Jodie Watson" userId="dae43fcf-4547-4a1b-85b1-d8b3b0ca69ba" providerId="ADAL" clId="{A18D028D-E0A1-4261-A574-7514B8032920}" dt="2023-07-13T11:28:00.384" v="1332" actId="1076"/>
          <ac:spMkLst>
            <pc:docMk/>
            <pc:sldMk cId="429615683" sldId="256"/>
            <ac:spMk id="27" creationId="{57D3DF2D-2EFD-A1C1-8975-DBBDCCE767D0}"/>
          </ac:spMkLst>
        </pc:spChg>
        <pc:spChg chg="add mod">
          <ac:chgData name="Jodie Watson" userId="dae43fcf-4547-4a1b-85b1-d8b3b0ca69ba" providerId="ADAL" clId="{A18D028D-E0A1-4261-A574-7514B8032920}" dt="2023-07-13T11:30:20.280" v="1351" actId="1076"/>
          <ac:spMkLst>
            <pc:docMk/>
            <pc:sldMk cId="429615683" sldId="256"/>
            <ac:spMk id="29" creationId="{5C4BB3D1-4809-8212-CDDA-3EDEB058DB76}"/>
          </ac:spMkLst>
        </pc:spChg>
        <pc:picChg chg="add mod">
          <ac:chgData name="Jodie Watson" userId="dae43fcf-4547-4a1b-85b1-d8b3b0ca69ba" providerId="ADAL" clId="{A18D028D-E0A1-4261-A574-7514B8032920}" dt="2023-07-13T11:30:21.260" v="1352" actId="1076"/>
          <ac:picMkLst>
            <pc:docMk/>
            <pc:sldMk cId="429615683" sldId="256"/>
            <ac:picMk id="31" creationId="{0235A555-4DC3-DCE2-7C48-E103E64716FD}"/>
          </ac:picMkLst>
        </pc:picChg>
        <pc:picChg chg="add del mod">
          <ac:chgData name="Jodie Watson" userId="dae43fcf-4547-4a1b-85b1-d8b3b0ca69ba" providerId="ADAL" clId="{A18D028D-E0A1-4261-A574-7514B8032920}" dt="2023-07-13T11:30:51.767" v="1360" actId="478"/>
          <ac:picMkLst>
            <pc:docMk/>
            <pc:sldMk cId="429615683" sldId="256"/>
            <ac:picMk id="33" creationId="{7575D2BD-CB4A-CECC-C504-8F9267DD6286}"/>
          </ac:picMkLst>
        </pc:picChg>
        <pc:picChg chg="add mod">
          <ac:chgData name="Jodie Watson" userId="dae43fcf-4547-4a1b-85b1-d8b3b0ca69ba" providerId="ADAL" clId="{A18D028D-E0A1-4261-A574-7514B8032920}" dt="2023-07-13T11:30:24.072" v="1353" actId="1076"/>
          <ac:picMkLst>
            <pc:docMk/>
            <pc:sldMk cId="429615683" sldId="256"/>
            <ac:picMk id="35" creationId="{D59085F4-74B1-5516-A2DB-C10080290C9B}"/>
          </ac:picMkLst>
        </pc:picChg>
        <pc:picChg chg="add mod">
          <ac:chgData name="Jodie Watson" userId="dae43fcf-4547-4a1b-85b1-d8b3b0ca69ba" providerId="ADAL" clId="{A18D028D-E0A1-4261-A574-7514B8032920}" dt="2023-07-13T11:31:37.800" v="1364" actId="1076"/>
          <ac:picMkLst>
            <pc:docMk/>
            <pc:sldMk cId="429615683" sldId="256"/>
            <ac:picMk id="37" creationId="{79BC4A7B-0566-21F4-91E7-390062B6511A}"/>
          </ac:picMkLst>
        </pc:picChg>
        <pc:picChg chg="add mod">
          <ac:chgData name="Jodie Watson" userId="dae43fcf-4547-4a1b-85b1-d8b3b0ca69ba" providerId="ADAL" clId="{A18D028D-E0A1-4261-A574-7514B8032920}" dt="2023-07-13T11:30:50.688" v="1359" actId="1076"/>
          <ac:picMkLst>
            <pc:docMk/>
            <pc:sldMk cId="429615683" sldId="256"/>
            <ac:picMk id="2050" creationId="{6A13C0AD-E5A5-F4FF-0B55-762156B286E1}"/>
          </ac:picMkLst>
        </pc:picChg>
      </pc:sldChg>
      <pc:sldChg chg="del">
        <pc:chgData name="Jodie Watson" userId="dae43fcf-4547-4a1b-85b1-d8b3b0ca69ba" providerId="ADAL" clId="{A18D028D-E0A1-4261-A574-7514B8032920}" dt="2023-07-13T11:25:43.356" v="1323" actId="47"/>
        <pc:sldMkLst>
          <pc:docMk/>
          <pc:sldMk cId="2972753954" sldId="257"/>
        </pc:sldMkLst>
      </pc:sldChg>
      <pc:sldChg chg="del">
        <pc:chgData name="Jodie Watson" userId="dae43fcf-4547-4a1b-85b1-d8b3b0ca69ba" providerId="ADAL" clId="{A18D028D-E0A1-4261-A574-7514B8032920}" dt="2023-07-13T11:02:43.581" v="0" actId="47"/>
        <pc:sldMkLst>
          <pc:docMk/>
          <pc:sldMk cId="3766541746" sldId="258"/>
        </pc:sldMkLst>
      </pc:sldChg>
      <pc:sldChg chg="addSp delSp modSp mod">
        <pc:chgData name="Jodie Watson" userId="dae43fcf-4547-4a1b-85b1-d8b3b0ca69ba" providerId="ADAL" clId="{A18D028D-E0A1-4261-A574-7514B8032920}" dt="2023-07-13T15:14:24.313" v="2437" actId="20577"/>
        <pc:sldMkLst>
          <pc:docMk/>
          <pc:sldMk cId="588872951" sldId="259"/>
        </pc:sldMkLst>
        <pc:spChg chg="del">
          <ac:chgData name="Jodie Watson" userId="dae43fcf-4547-4a1b-85b1-d8b3b0ca69ba" providerId="ADAL" clId="{A18D028D-E0A1-4261-A574-7514B8032920}" dt="2023-07-13T11:13:36.255" v="752" actId="478"/>
          <ac:spMkLst>
            <pc:docMk/>
            <pc:sldMk cId="588872951" sldId="259"/>
            <ac:spMk id="2" creationId="{2C8E7725-C5D8-A970-7060-48D903395500}"/>
          </ac:spMkLst>
        </pc:spChg>
        <pc:spChg chg="del mod">
          <ac:chgData name="Jodie Watson" userId="dae43fcf-4547-4a1b-85b1-d8b3b0ca69ba" providerId="ADAL" clId="{A18D028D-E0A1-4261-A574-7514B8032920}" dt="2023-07-13T11:13:42.271" v="759" actId="478"/>
          <ac:spMkLst>
            <pc:docMk/>
            <pc:sldMk cId="588872951" sldId="259"/>
            <ac:spMk id="3" creationId="{BBFA82EA-53CD-99AE-83E6-41C01E6007CD}"/>
          </ac:spMkLst>
        </pc:spChg>
        <pc:spChg chg="del">
          <ac:chgData name="Jodie Watson" userId="dae43fcf-4547-4a1b-85b1-d8b3b0ca69ba" providerId="ADAL" clId="{A18D028D-E0A1-4261-A574-7514B8032920}" dt="2023-07-13T11:13:43.686" v="761" actId="478"/>
          <ac:spMkLst>
            <pc:docMk/>
            <pc:sldMk cId="588872951" sldId="259"/>
            <ac:spMk id="4" creationId="{3D2C9240-F075-4CFF-7A62-B9E01CC06DD0}"/>
          </ac:spMkLst>
        </pc:spChg>
        <pc:spChg chg="del">
          <ac:chgData name="Jodie Watson" userId="dae43fcf-4547-4a1b-85b1-d8b3b0ca69ba" providerId="ADAL" clId="{A18D028D-E0A1-4261-A574-7514B8032920}" dt="2023-07-13T11:13:36.255" v="752" actId="478"/>
          <ac:spMkLst>
            <pc:docMk/>
            <pc:sldMk cId="588872951" sldId="259"/>
            <ac:spMk id="5" creationId="{FE88B527-3628-85AC-065D-C19A780AA565}"/>
          </ac:spMkLst>
        </pc:spChg>
        <pc:spChg chg="mod">
          <ac:chgData name="Jodie Watson" userId="dae43fcf-4547-4a1b-85b1-d8b3b0ca69ba" providerId="ADAL" clId="{A18D028D-E0A1-4261-A574-7514B8032920}" dt="2023-07-13T11:02:51.201" v="18" actId="1076"/>
          <ac:spMkLst>
            <pc:docMk/>
            <pc:sldMk cId="588872951" sldId="259"/>
            <ac:spMk id="6" creationId="{27F1D30E-F667-F179-5600-D07F9B9B8F14}"/>
          </ac:spMkLst>
        </pc:spChg>
        <pc:spChg chg="mod">
          <ac:chgData name="Jodie Watson" userId="dae43fcf-4547-4a1b-85b1-d8b3b0ca69ba" providerId="ADAL" clId="{A18D028D-E0A1-4261-A574-7514B8032920}" dt="2023-07-13T15:14:24.313" v="2437" actId="20577"/>
          <ac:spMkLst>
            <pc:docMk/>
            <pc:sldMk cId="588872951" sldId="259"/>
            <ac:spMk id="7" creationId="{F398DF6B-3137-120C-CFE2-99E6153A8130}"/>
          </ac:spMkLst>
        </pc:spChg>
        <pc:spChg chg="del">
          <ac:chgData name="Jodie Watson" userId="dae43fcf-4547-4a1b-85b1-d8b3b0ca69ba" providerId="ADAL" clId="{A18D028D-E0A1-4261-A574-7514B8032920}" dt="2023-07-13T11:13:36.255" v="752" actId="478"/>
          <ac:spMkLst>
            <pc:docMk/>
            <pc:sldMk cId="588872951" sldId="259"/>
            <ac:spMk id="8" creationId="{E28A4A66-2FAB-37C0-21DD-F930AEAE7B54}"/>
          </ac:spMkLst>
        </pc:spChg>
        <pc:spChg chg="del">
          <ac:chgData name="Jodie Watson" userId="dae43fcf-4547-4a1b-85b1-d8b3b0ca69ba" providerId="ADAL" clId="{A18D028D-E0A1-4261-A574-7514B8032920}" dt="2023-07-13T11:13:39.176" v="755" actId="478"/>
          <ac:spMkLst>
            <pc:docMk/>
            <pc:sldMk cId="588872951" sldId="259"/>
            <ac:spMk id="9" creationId="{7C9463D4-E77F-6AED-15B1-E175C46EE217}"/>
          </ac:spMkLst>
        </pc:spChg>
        <pc:spChg chg="del">
          <ac:chgData name="Jodie Watson" userId="dae43fcf-4547-4a1b-85b1-d8b3b0ca69ba" providerId="ADAL" clId="{A18D028D-E0A1-4261-A574-7514B8032920}" dt="2023-07-13T11:13:42.611" v="760" actId="478"/>
          <ac:spMkLst>
            <pc:docMk/>
            <pc:sldMk cId="588872951" sldId="259"/>
            <ac:spMk id="10" creationId="{9B309BE6-7290-36E5-2D95-2E94693ECC26}"/>
          </ac:spMkLst>
        </pc:spChg>
        <pc:spChg chg="del">
          <ac:chgData name="Jodie Watson" userId="dae43fcf-4547-4a1b-85b1-d8b3b0ca69ba" providerId="ADAL" clId="{A18D028D-E0A1-4261-A574-7514B8032920}" dt="2023-07-13T11:13:36.255" v="752" actId="478"/>
          <ac:spMkLst>
            <pc:docMk/>
            <pc:sldMk cId="588872951" sldId="259"/>
            <ac:spMk id="11" creationId="{1A59A2C6-A9F4-E222-D490-4426CBF184CD}"/>
          </ac:spMkLst>
        </pc:spChg>
        <pc:spChg chg="del">
          <ac:chgData name="Jodie Watson" userId="dae43fcf-4547-4a1b-85b1-d8b3b0ca69ba" providerId="ADAL" clId="{A18D028D-E0A1-4261-A574-7514B8032920}" dt="2023-07-13T11:13:39.535" v="756" actId="478"/>
          <ac:spMkLst>
            <pc:docMk/>
            <pc:sldMk cId="588872951" sldId="259"/>
            <ac:spMk id="12" creationId="{D944154F-66CC-AA9B-E1B4-2AB181F1E160}"/>
          </ac:spMkLst>
        </pc:spChg>
        <pc:spChg chg="del">
          <ac:chgData name="Jodie Watson" userId="dae43fcf-4547-4a1b-85b1-d8b3b0ca69ba" providerId="ADAL" clId="{A18D028D-E0A1-4261-A574-7514B8032920}" dt="2023-07-13T11:13:36.255" v="752" actId="478"/>
          <ac:spMkLst>
            <pc:docMk/>
            <pc:sldMk cId="588872951" sldId="259"/>
            <ac:spMk id="13" creationId="{FDBDBDAE-949B-E3D4-8344-68FE438B364A}"/>
          </ac:spMkLst>
        </pc:spChg>
        <pc:spChg chg="del">
          <ac:chgData name="Jodie Watson" userId="dae43fcf-4547-4a1b-85b1-d8b3b0ca69ba" providerId="ADAL" clId="{A18D028D-E0A1-4261-A574-7514B8032920}" dt="2023-07-13T11:13:39.954" v="757" actId="478"/>
          <ac:spMkLst>
            <pc:docMk/>
            <pc:sldMk cId="588872951" sldId="259"/>
            <ac:spMk id="14" creationId="{E3024321-A07E-C0E6-B98C-D3C7B312E35E}"/>
          </ac:spMkLst>
        </pc:spChg>
        <pc:spChg chg="add mod">
          <ac:chgData name="Jodie Watson" userId="dae43fcf-4547-4a1b-85b1-d8b3b0ca69ba" providerId="ADAL" clId="{A18D028D-E0A1-4261-A574-7514B8032920}" dt="2023-07-13T11:17:38.832" v="1108" actId="1076"/>
          <ac:spMkLst>
            <pc:docMk/>
            <pc:sldMk cId="588872951" sldId="259"/>
            <ac:spMk id="15" creationId="{62A36964-5F17-56BD-EF4C-E1DB762C9A8F}"/>
          </ac:spMkLst>
        </pc:spChg>
        <pc:spChg chg="add mod">
          <ac:chgData name="Jodie Watson" userId="dae43fcf-4547-4a1b-85b1-d8b3b0ca69ba" providerId="ADAL" clId="{A18D028D-E0A1-4261-A574-7514B8032920}" dt="2023-07-13T11:17:40.369" v="1109" actId="1076"/>
          <ac:spMkLst>
            <pc:docMk/>
            <pc:sldMk cId="588872951" sldId="259"/>
            <ac:spMk id="16" creationId="{A6448E0F-D655-7DE1-1B5C-50CC2F375978}"/>
          </ac:spMkLst>
        </pc:spChg>
        <pc:spChg chg="add del mod">
          <ac:chgData name="Jodie Watson" userId="dae43fcf-4547-4a1b-85b1-d8b3b0ca69ba" providerId="ADAL" clId="{A18D028D-E0A1-4261-A574-7514B8032920}" dt="2023-07-13T11:15:20.525" v="901"/>
          <ac:spMkLst>
            <pc:docMk/>
            <pc:sldMk cId="588872951" sldId="259"/>
            <ac:spMk id="18" creationId="{2691A9B7-D83C-5B84-E0FC-5C6FAB17E922}"/>
          </ac:spMkLst>
        </pc:spChg>
        <pc:spChg chg="add mod">
          <ac:chgData name="Jodie Watson" userId="dae43fcf-4547-4a1b-85b1-d8b3b0ca69ba" providerId="ADAL" clId="{A18D028D-E0A1-4261-A574-7514B8032920}" dt="2023-07-13T11:25:12.560" v="1275" actId="1076"/>
          <ac:spMkLst>
            <pc:docMk/>
            <pc:sldMk cId="588872951" sldId="259"/>
            <ac:spMk id="23" creationId="{6F5ADF79-8D57-5500-F247-FE499E5852CB}"/>
          </ac:spMkLst>
        </pc:spChg>
        <pc:spChg chg="add mod">
          <ac:chgData name="Jodie Watson" userId="dae43fcf-4547-4a1b-85b1-d8b3b0ca69ba" providerId="ADAL" clId="{A18D028D-E0A1-4261-A574-7514B8032920}" dt="2023-07-13T11:25:08.952" v="1273" actId="1076"/>
          <ac:spMkLst>
            <pc:docMk/>
            <pc:sldMk cId="588872951" sldId="259"/>
            <ac:spMk id="24" creationId="{390DF959-B6A8-AA13-6270-1F8AFD7C1063}"/>
          </ac:spMkLst>
        </pc:spChg>
        <pc:spChg chg="add mod">
          <ac:chgData name="Jodie Watson" userId="dae43fcf-4547-4a1b-85b1-d8b3b0ca69ba" providerId="ADAL" clId="{A18D028D-E0A1-4261-A574-7514B8032920}" dt="2023-07-13T11:25:14.456" v="1276" actId="1076"/>
          <ac:spMkLst>
            <pc:docMk/>
            <pc:sldMk cId="588872951" sldId="259"/>
            <ac:spMk id="25" creationId="{5ADAEC39-9280-1AE7-5CB4-487A2A463A9C}"/>
          </ac:spMkLst>
        </pc:spChg>
        <pc:spChg chg="add mod">
          <ac:chgData name="Jodie Watson" userId="dae43fcf-4547-4a1b-85b1-d8b3b0ca69ba" providerId="ADAL" clId="{A18D028D-E0A1-4261-A574-7514B8032920}" dt="2023-07-13T11:25:16.607" v="1277" actId="1076"/>
          <ac:spMkLst>
            <pc:docMk/>
            <pc:sldMk cId="588872951" sldId="259"/>
            <ac:spMk id="26" creationId="{7847E9FB-30A9-3AF0-0BFB-4BC5F93DFA2C}"/>
          </ac:spMkLst>
        </pc:spChg>
        <pc:spChg chg="add mod">
          <ac:chgData name="Jodie Watson" userId="dae43fcf-4547-4a1b-85b1-d8b3b0ca69ba" providerId="ADAL" clId="{A18D028D-E0A1-4261-A574-7514B8032920}" dt="2023-07-13T11:32:14.757" v="1412" actId="20577"/>
          <ac:spMkLst>
            <pc:docMk/>
            <pc:sldMk cId="588872951" sldId="259"/>
            <ac:spMk id="27" creationId="{B1269328-548E-390F-11B6-F50F8A66C0ED}"/>
          </ac:spMkLst>
        </pc:spChg>
        <pc:spChg chg="add mod">
          <ac:chgData name="Jodie Watson" userId="dae43fcf-4547-4a1b-85b1-d8b3b0ca69ba" providerId="ADAL" clId="{A18D028D-E0A1-4261-A574-7514B8032920}" dt="2023-07-13T11:31:56.966" v="1367" actId="208"/>
          <ac:spMkLst>
            <pc:docMk/>
            <pc:sldMk cId="588872951" sldId="259"/>
            <ac:spMk id="28" creationId="{D9D173B2-0785-7D6E-12A5-90AFAE978CCC}"/>
          </ac:spMkLst>
        </pc:spChg>
        <pc:spChg chg="add mod">
          <ac:chgData name="Jodie Watson" userId="dae43fcf-4547-4a1b-85b1-d8b3b0ca69ba" providerId="ADAL" clId="{A18D028D-E0A1-4261-A574-7514B8032920}" dt="2023-07-13T11:32:04.247" v="1371" actId="1076"/>
          <ac:spMkLst>
            <pc:docMk/>
            <pc:sldMk cId="588872951" sldId="259"/>
            <ac:spMk id="29" creationId="{D1A4B1B4-0CE2-D2D1-A155-5446B56AAEEC}"/>
          </ac:spMkLst>
        </pc:spChg>
        <pc:spChg chg="add mod">
          <ac:chgData name="Jodie Watson" userId="dae43fcf-4547-4a1b-85b1-d8b3b0ca69ba" providerId="ADAL" clId="{A18D028D-E0A1-4261-A574-7514B8032920}" dt="2023-07-13T11:32:00.897" v="1370" actId="1076"/>
          <ac:spMkLst>
            <pc:docMk/>
            <pc:sldMk cId="588872951" sldId="259"/>
            <ac:spMk id="30" creationId="{7FEB968D-5DB7-1913-7DCE-E3F33A01DDAD}"/>
          </ac:spMkLst>
        </pc:spChg>
        <pc:graphicFrameChg chg="add del mod">
          <ac:chgData name="Jodie Watson" userId="dae43fcf-4547-4a1b-85b1-d8b3b0ca69ba" providerId="ADAL" clId="{A18D028D-E0A1-4261-A574-7514B8032920}" dt="2023-07-13T11:15:20.525" v="901"/>
          <ac:graphicFrameMkLst>
            <pc:docMk/>
            <pc:sldMk cId="588872951" sldId="259"/>
            <ac:graphicFrameMk id="17" creationId="{E02330FA-4055-6B37-3DB9-20BC910AF87A}"/>
          </ac:graphicFrameMkLst>
        </pc:graphicFrameChg>
        <pc:picChg chg="add mod">
          <ac:chgData name="Jodie Watson" userId="dae43fcf-4547-4a1b-85b1-d8b3b0ca69ba" providerId="ADAL" clId="{A18D028D-E0A1-4261-A574-7514B8032920}" dt="2023-07-13T11:22:47.168" v="1121" actId="1076"/>
          <ac:picMkLst>
            <pc:docMk/>
            <pc:sldMk cId="588872951" sldId="259"/>
            <ac:picMk id="20" creationId="{5E040082-6485-F852-E0AC-E69B6D45B4BF}"/>
          </ac:picMkLst>
        </pc:picChg>
        <pc:picChg chg="add mod">
          <ac:chgData name="Jodie Watson" userId="dae43fcf-4547-4a1b-85b1-d8b3b0ca69ba" providerId="ADAL" clId="{A18D028D-E0A1-4261-A574-7514B8032920}" dt="2023-07-13T11:22:46.095" v="1120" actId="1076"/>
          <ac:picMkLst>
            <pc:docMk/>
            <pc:sldMk cId="588872951" sldId="259"/>
            <ac:picMk id="22" creationId="{52F4F09F-285A-6DD9-9548-17E177D51C88}"/>
          </ac:picMkLst>
        </pc:picChg>
        <pc:picChg chg="add mod">
          <ac:chgData name="Jodie Watson" userId="dae43fcf-4547-4a1b-85b1-d8b3b0ca69ba" providerId="ADAL" clId="{A18D028D-E0A1-4261-A574-7514B8032920}" dt="2023-07-13T11:32:45.200" v="1415" actId="1076"/>
          <ac:picMkLst>
            <pc:docMk/>
            <pc:sldMk cId="588872951" sldId="259"/>
            <ac:picMk id="1027" creationId="{E97E482D-5727-AA21-1C2C-19A790054598}"/>
          </ac:picMkLst>
        </pc:picChg>
      </pc:sldChg>
      <pc:sldChg chg="addSp delSp modSp add mod">
        <pc:chgData name="Jodie Watson" userId="dae43fcf-4547-4a1b-85b1-d8b3b0ca69ba" providerId="ADAL" clId="{A18D028D-E0A1-4261-A574-7514B8032920}" dt="2023-07-14T13:23:00.270" v="4484" actId="1076"/>
        <pc:sldMkLst>
          <pc:docMk/>
          <pc:sldMk cId="59356651" sldId="260"/>
        </pc:sldMkLst>
        <pc:spChg chg="add mod">
          <ac:chgData name="Jodie Watson" userId="dae43fcf-4547-4a1b-85b1-d8b3b0ca69ba" providerId="ADAL" clId="{A18D028D-E0A1-4261-A574-7514B8032920}" dt="2023-07-13T15:06:36.135" v="2356" actId="1076"/>
          <ac:spMkLst>
            <pc:docMk/>
            <pc:sldMk cId="59356651" sldId="260"/>
            <ac:spMk id="2" creationId="{F06BA15B-CA84-1B80-79E9-CF309B369B5E}"/>
          </ac:spMkLst>
        </pc:spChg>
        <pc:spChg chg="add mod">
          <ac:chgData name="Jodie Watson" userId="dae43fcf-4547-4a1b-85b1-d8b3b0ca69ba" providerId="ADAL" clId="{A18D028D-E0A1-4261-A574-7514B8032920}" dt="2023-07-14T13:22:38.430" v="4470" actId="1076"/>
          <ac:spMkLst>
            <pc:docMk/>
            <pc:sldMk cId="59356651" sldId="260"/>
            <ac:spMk id="5" creationId="{AF59BC6B-DB49-7DBC-B529-B77EC6AAFADC}"/>
          </ac:spMkLst>
        </pc:spChg>
        <pc:spChg chg="mod">
          <ac:chgData name="Jodie Watson" userId="dae43fcf-4547-4a1b-85b1-d8b3b0ca69ba" providerId="ADAL" clId="{A18D028D-E0A1-4261-A574-7514B8032920}" dt="2023-07-13T15:22:35.855" v="2870" actId="14100"/>
          <ac:spMkLst>
            <pc:docMk/>
            <pc:sldMk cId="59356651" sldId="260"/>
            <ac:spMk id="7" creationId="{F398DF6B-3137-120C-CFE2-99E6153A8130}"/>
          </ac:spMkLst>
        </pc:spChg>
        <pc:spChg chg="add mod">
          <ac:chgData name="Jodie Watson" userId="dae43fcf-4547-4a1b-85b1-d8b3b0ca69ba" providerId="ADAL" clId="{A18D028D-E0A1-4261-A574-7514B8032920}" dt="2023-07-14T13:22:40.430" v="4471" actId="1076"/>
          <ac:spMkLst>
            <pc:docMk/>
            <pc:sldMk cId="59356651" sldId="260"/>
            <ac:spMk id="8" creationId="{E5A3C6B1-0191-31DC-46DB-A67B883C0C9F}"/>
          </ac:spMkLst>
        </pc:spChg>
        <pc:spChg chg="add mod">
          <ac:chgData name="Jodie Watson" userId="dae43fcf-4547-4a1b-85b1-d8b3b0ca69ba" providerId="ADAL" clId="{A18D028D-E0A1-4261-A574-7514B8032920}" dt="2023-07-14T13:22:47.486" v="4475" actId="1076"/>
          <ac:spMkLst>
            <pc:docMk/>
            <pc:sldMk cId="59356651" sldId="260"/>
            <ac:spMk id="9" creationId="{3171C4CF-8B62-4CD3-8AD4-754FF5457FD3}"/>
          </ac:spMkLst>
        </pc:spChg>
        <pc:spChg chg="add mod">
          <ac:chgData name="Jodie Watson" userId="dae43fcf-4547-4a1b-85b1-d8b3b0ca69ba" providerId="ADAL" clId="{A18D028D-E0A1-4261-A574-7514B8032920}" dt="2023-07-13T15:13:47.017" v="2403" actId="20577"/>
          <ac:spMkLst>
            <pc:docMk/>
            <pc:sldMk cId="59356651" sldId="260"/>
            <ac:spMk id="10" creationId="{848E04FF-191F-F8F2-C1BD-CBCC4C743817}"/>
          </ac:spMkLst>
        </pc:spChg>
        <pc:spChg chg="mod">
          <ac:chgData name="Jodie Watson" userId="dae43fcf-4547-4a1b-85b1-d8b3b0ca69ba" providerId="ADAL" clId="{A18D028D-E0A1-4261-A574-7514B8032920}" dt="2023-07-13T15:06:18.375" v="2346" actId="113"/>
          <ac:spMkLst>
            <pc:docMk/>
            <pc:sldMk cId="59356651" sldId="260"/>
            <ac:spMk id="15" creationId="{62A36964-5F17-56BD-EF4C-E1DB762C9A8F}"/>
          </ac:spMkLst>
        </pc:spChg>
        <pc:spChg chg="del mod">
          <ac:chgData name="Jodie Watson" userId="dae43fcf-4547-4a1b-85b1-d8b3b0ca69ba" providerId="ADAL" clId="{A18D028D-E0A1-4261-A574-7514B8032920}" dt="2023-07-13T15:02:43.436" v="1719" actId="478"/>
          <ac:spMkLst>
            <pc:docMk/>
            <pc:sldMk cId="59356651" sldId="260"/>
            <ac:spMk id="16" creationId="{A6448E0F-D655-7DE1-1B5C-50CC2F375978}"/>
          </ac:spMkLst>
        </pc:spChg>
        <pc:spChg chg="del">
          <ac:chgData name="Jodie Watson" userId="dae43fcf-4547-4a1b-85b1-d8b3b0ca69ba" providerId="ADAL" clId="{A18D028D-E0A1-4261-A574-7514B8032920}" dt="2023-07-13T15:00:48.498" v="1466" actId="478"/>
          <ac:spMkLst>
            <pc:docMk/>
            <pc:sldMk cId="59356651" sldId="260"/>
            <ac:spMk id="23" creationId="{6F5ADF79-8D57-5500-F247-FE499E5852CB}"/>
          </ac:spMkLst>
        </pc:spChg>
        <pc:spChg chg="del">
          <ac:chgData name="Jodie Watson" userId="dae43fcf-4547-4a1b-85b1-d8b3b0ca69ba" providerId="ADAL" clId="{A18D028D-E0A1-4261-A574-7514B8032920}" dt="2023-07-13T15:00:50.540" v="1471" actId="478"/>
          <ac:spMkLst>
            <pc:docMk/>
            <pc:sldMk cId="59356651" sldId="260"/>
            <ac:spMk id="24" creationId="{390DF959-B6A8-AA13-6270-1F8AFD7C1063}"/>
          </ac:spMkLst>
        </pc:spChg>
        <pc:spChg chg="del mod">
          <ac:chgData name="Jodie Watson" userId="dae43fcf-4547-4a1b-85b1-d8b3b0ca69ba" providerId="ADAL" clId="{A18D028D-E0A1-4261-A574-7514B8032920}" dt="2023-07-13T15:00:49.340" v="1468" actId="478"/>
          <ac:spMkLst>
            <pc:docMk/>
            <pc:sldMk cId="59356651" sldId="260"/>
            <ac:spMk id="25" creationId="{5ADAEC39-9280-1AE7-5CB4-487A2A463A9C}"/>
          </ac:spMkLst>
        </pc:spChg>
        <pc:spChg chg="del mod">
          <ac:chgData name="Jodie Watson" userId="dae43fcf-4547-4a1b-85b1-d8b3b0ca69ba" providerId="ADAL" clId="{A18D028D-E0A1-4261-A574-7514B8032920}" dt="2023-07-13T15:00:50.215" v="1470" actId="478"/>
          <ac:spMkLst>
            <pc:docMk/>
            <pc:sldMk cId="59356651" sldId="260"/>
            <ac:spMk id="26" creationId="{7847E9FB-30A9-3AF0-0BFB-4BC5F93DFA2C}"/>
          </ac:spMkLst>
        </pc:spChg>
        <pc:spChg chg="del">
          <ac:chgData name="Jodie Watson" userId="dae43fcf-4547-4a1b-85b1-d8b3b0ca69ba" providerId="ADAL" clId="{A18D028D-E0A1-4261-A574-7514B8032920}" dt="2023-07-13T15:00:51.641" v="1472" actId="478"/>
          <ac:spMkLst>
            <pc:docMk/>
            <pc:sldMk cId="59356651" sldId="260"/>
            <ac:spMk id="27" creationId="{B1269328-548E-390F-11B6-F50F8A66C0ED}"/>
          </ac:spMkLst>
        </pc:spChg>
        <pc:spChg chg="del">
          <ac:chgData name="Jodie Watson" userId="dae43fcf-4547-4a1b-85b1-d8b3b0ca69ba" providerId="ADAL" clId="{A18D028D-E0A1-4261-A574-7514B8032920}" dt="2023-07-13T15:00:52.057" v="1473" actId="478"/>
          <ac:spMkLst>
            <pc:docMk/>
            <pc:sldMk cId="59356651" sldId="260"/>
            <ac:spMk id="28" creationId="{D9D173B2-0785-7D6E-12A5-90AFAE978CCC}"/>
          </ac:spMkLst>
        </pc:spChg>
        <pc:spChg chg="del">
          <ac:chgData name="Jodie Watson" userId="dae43fcf-4547-4a1b-85b1-d8b3b0ca69ba" providerId="ADAL" clId="{A18D028D-E0A1-4261-A574-7514B8032920}" dt="2023-07-13T15:00:53.887" v="1475" actId="478"/>
          <ac:spMkLst>
            <pc:docMk/>
            <pc:sldMk cId="59356651" sldId="260"/>
            <ac:spMk id="29" creationId="{D1A4B1B4-0CE2-D2D1-A155-5446B56AAEEC}"/>
          </ac:spMkLst>
        </pc:spChg>
        <pc:spChg chg="del">
          <ac:chgData name="Jodie Watson" userId="dae43fcf-4547-4a1b-85b1-d8b3b0ca69ba" providerId="ADAL" clId="{A18D028D-E0A1-4261-A574-7514B8032920}" dt="2023-07-13T15:00:52.995" v="1474" actId="478"/>
          <ac:spMkLst>
            <pc:docMk/>
            <pc:sldMk cId="59356651" sldId="260"/>
            <ac:spMk id="30" creationId="{7FEB968D-5DB7-1913-7DCE-E3F33A01DDAD}"/>
          </ac:spMkLst>
        </pc:spChg>
        <pc:picChg chg="add mod">
          <ac:chgData name="Jodie Watson" userId="dae43fcf-4547-4a1b-85b1-d8b3b0ca69ba" providerId="ADAL" clId="{A18D028D-E0A1-4261-A574-7514B8032920}" dt="2023-07-14T13:23:00.270" v="4484" actId="1076"/>
          <ac:picMkLst>
            <pc:docMk/>
            <pc:sldMk cId="59356651" sldId="260"/>
            <ac:picMk id="4" creationId="{44C4E07E-D1A2-DF08-1654-887578C06BC7}"/>
          </ac:picMkLst>
        </pc:picChg>
        <pc:picChg chg="add mod">
          <ac:chgData name="Jodie Watson" userId="dae43fcf-4547-4a1b-85b1-d8b3b0ca69ba" providerId="ADAL" clId="{A18D028D-E0A1-4261-A574-7514B8032920}" dt="2023-07-14T13:22:49.166" v="4476" actId="1076"/>
          <ac:picMkLst>
            <pc:docMk/>
            <pc:sldMk cId="59356651" sldId="260"/>
            <ac:picMk id="11" creationId="{0E8C048B-0A8D-E4D5-E340-AA24A1A9DF46}"/>
          </ac:picMkLst>
        </pc:picChg>
        <pc:picChg chg="add del mod">
          <ac:chgData name="Jodie Watson" userId="dae43fcf-4547-4a1b-85b1-d8b3b0ca69ba" providerId="ADAL" clId="{A18D028D-E0A1-4261-A574-7514B8032920}" dt="2023-07-14T13:22:05.547" v="4457" actId="478"/>
          <ac:picMkLst>
            <pc:docMk/>
            <pc:sldMk cId="59356651" sldId="260"/>
            <ac:picMk id="12" creationId="{41619725-C9E8-4F7F-C2B4-BB1A7B5F6A5D}"/>
          </ac:picMkLst>
        </pc:picChg>
        <pc:picChg chg="add mod">
          <ac:chgData name="Jodie Watson" userId="dae43fcf-4547-4a1b-85b1-d8b3b0ca69ba" providerId="ADAL" clId="{A18D028D-E0A1-4261-A574-7514B8032920}" dt="2023-07-14T13:22:55.086" v="4479" actId="1076"/>
          <ac:picMkLst>
            <pc:docMk/>
            <pc:sldMk cId="59356651" sldId="260"/>
            <ac:picMk id="14" creationId="{20A4C8D6-FE4C-5933-8865-9AFFF781AAB5}"/>
          </ac:picMkLst>
        </pc:picChg>
        <pc:picChg chg="del">
          <ac:chgData name="Jodie Watson" userId="dae43fcf-4547-4a1b-85b1-d8b3b0ca69ba" providerId="ADAL" clId="{A18D028D-E0A1-4261-A574-7514B8032920}" dt="2023-07-13T15:00:47.909" v="1465" actId="478"/>
          <ac:picMkLst>
            <pc:docMk/>
            <pc:sldMk cId="59356651" sldId="260"/>
            <ac:picMk id="20" creationId="{5E040082-6485-F852-E0AC-E69B6D45B4BF}"/>
          </ac:picMkLst>
        </pc:picChg>
        <pc:picChg chg="del">
          <ac:chgData name="Jodie Watson" userId="dae43fcf-4547-4a1b-85b1-d8b3b0ca69ba" providerId="ADAL" clId="{A18D028D-E0A1-4261-A574-7514B8032920}" dt="2023-07-13T15:00:47.448" v="1464" actId="478"/>
          <ac:picMkLst>
            <pc:docMk/>
            <pc:sldMk cId="59356651" sldId="260"/>
            <ac:picMk id="22" creationId="{52F4F09F-285A-6DD9-9548-17E177D51C88}"/>
          </ac:picMkLst>
        </pc:picChg>
        <pc:picChg chg="del">
          <ac:chgData name="Jodie Watson" userId="dae43fcf-4547-4a1b-85b1-d8b3b0ca69ba" providerId="ADAL" clId="{A18D028D-E0A1-4261-A574-7514B8032920}" dt="2023-07-13T15:00:54.347" v="1476" actId="478"/>
          <ac:picMkLst>
            <pc:docMk/>
            <pc:sldMk cId="59356651" sldId="260"/>
            <ac:picMk id="1027" creationId="{E97E482D-5727-AA21-1C2C-19A790054598}"/>
          </ac:picMkLst>
        </pc:picChg>
      </pc:sldChg>
      <pc:sldChg chg="del">
        <pc:chgData name="Jodie Watson" userId="dae43fcf-4547-4a1b-85b1-d8b3b0ca69ba" providerId="ADAL" clId="{A18D028D-E0A1-4261-A574-7514B8032920}" dt="2023-07-13T11:25:42.682" v="1321" actId="47"/>
        <pc:sldMkLst>
          <pc:docMk/>
          <pc:sldMk cId="420851169" sldId="260"/>
        </pc:sldMkLst>
      </pc:sldChg>
      <pc:sldChg chg="addSp delSp modSp add mod ord">
        <pc:chgData name="Jodie Watson" userId="dae43fcf-4547-4a1b-85b1-d8b3b0ca69ba" providerId="ADAL" clId="{A18D028D-E0A1-4261-A574-7514B8032920}" dt="2023-07-13T15:22:11.726" v="2851" actId="1076"/>
        <pc:sldMkLst>
          <pc:docMk/>
          <pc:sldMk cId="509411465" sldId="261"/>
        </pc:sldMkLst>
        <pc:spChg chg="del mod">
          <ac:chgData name="Jodie Watson" userId="dae43fcf-4547-4a1b-85b1-d8b3b0ca69ba" providerId="ADAL" clId="{A18D028D-E0A1-4261-A574-7514B8032920}" dt="2023-07-13T15:14:41.135" v="2442" actId="478"/>
          <ac:spMkLst>
            <pc:docMk/>
            <pc:sldMk cId="509411465" sldId="261"/>
            <ac:spMk id="2" creationId="{F06BA15B-CA84-1B80-79E9-CF309B369B5E}"/>
          </ac:spMkLst>
        </pc:spChg>
        <pc:spChg chg="add del mod">
          <ac:chgData name="Jodie Watson" userId="dae43fcf-4547-4a1b-85b1-d8b3b0ca69ba" providerId="ADAL" clId="{A18D028D-E0A1-4261-A574-7514B8032920}" dt="2023-07-13T15:14:41.135" v="2442" actId="478"/>
          <ac:spMkLst>
            <pc:docMk/>
            <pc:sldMk cId="509411465" sldId="261"/>
            <ac:spMk id="3" creationId="{AB0A92C6-9866-D5E6-BD06-7CADA1AEE47A}"/>
          </ac:spMkLst>
        </pc:spChg>
        <pc:spChg chg="add del mod">
          <ac:chgData name="Jodie Watson" userId="dae43fcf-4547-4a1b-85b1-d8b3b0ca69ba" providerId="ADAL" clId="{A18D028D-E0A1-4261-A574-7514B8032920}" dt="2023-07-13T15:14:41.135" v="2442" actId="478"/>
          <ac:spMkLst>
            <pc:docMk/>
            <pc:sldMk cId="509411465" sldId="261"/>
            <ac:spMk id="4" creationId="{1DADD6A8-55CB-8C48-2473-0886EAFAF1D8}"/>
          </ac:spMkLst>
        </pc:spChg>
        <pc:spChg chg="add del mod">
          <ac:chgData name="Jodie Watson" userId="dae43fcf-4547-4a1b-85b1-d8b3b0ca69ba" providerId="ADAL" clId="{A18D028D-E0A1-4261-A574-7514B8032920}" dt="2023-07-13T15:14:37.898" v="2438" actId="478"/>
          <ac:spMkLst>
            <pc:docMk/>
            <pc:sldMk cId="509411465" sldId="261"/>
            <ac:spMk id="5" creationId="{862A54D5-11EB-EFDB-F545-E928933E055E}"/>
          </ac:spMkLst>
        </pc:spChg>
        <pc:spChg chg="mod">
          <ac:chgData name="Jodie Watson" userId="dae43fcf-4547-4a1b-85b1-d8b3b0ca69ba" providerId="ADAL" clId="{A18D028D-E0A1-4261-A574-7514B8032920}" dt="2023-07-13T15:15:08.602" v="2507" actId="20577"/>
          <ac:spMkLst>
            <pc:docMk/>
            <pc:sldMk cId="509411465" sldId="261"/>
            <ac:spMk id="7" creationId="{F398DF6B-3137-120C-CFE2-99E6153A8130}"/>
          </ac:spMkLst>
        </pc:spChg>
        <pc:spChg chg="add del mod">
          <ac:chgData name="Jodie Watson" userId="dae43fcf-4547-4a1b-85b1-d8b3b0ca69ba" providerId="ADAL" clId="{A18D028D-E0A1-4261-A574-7514B8032920}" dt="2023-07-13T15:14:37.898" v="2438" actId="478"/>
          <ac:spMkLst>
            <pc:docMk/>
            <pc:sldMk cId="509411465" sldId="261"/>
            <ac:spMk id="8" creationId="{74323224-DE45-ADFA-3FF2-BEEB80818CE2}"/>
          </ac:spMkLst>
        </pc:spChg>
        <pc:spChg chg="mod">
          <ac:chgData name="Jodie Watson" userId="dae43fcf-4547-4a1b-85b1-d8b3b0ca69ba" providerId="ADAL" clId="{A18D028D-E0A1-4261-A574-7514B8032920}" dt="2023-07-13T15:21:33.797" v="2784" actId="1076"/>
          <ac:spMkLst>
            <pc:docMk/>
            <pc:sldMk cId="509411465" sldId="261"/>
            <ac:spMk id="15" creationId="{62A36964-5F17-56BD-EF4C-E1DB762C9A8F}"/>
          </ac:spMkLst>
        </pc:spChg>
        <pc:spChg chg="add mod">
          <ac:chgData name="Jodie Watson" userId="dae43fcf-4547-4a1b-85b1-d8b3b0ca69ba" providerId="ADAL" clId="{A18D028D-E0A1-4261-A574-7514B8032920}" dt="2023-07-13T15:21:32.581" v="2783" actId="1076"/>
          <ac:spMkLst>
            <pc:docMk/>
            <pc:sldMk cId="509411465" sldId="261"/>
            <ac:spMk id="20" creationId="{D5465C40-7988-2870-64A2-DE75482EA581}"/>
          </ac:spMkLst>
        </pc:spChg>
        <pc:spChg chg="add mod">
          <ac:chgData name="Jodie Watson" userId="dae43fcf-4547-4a1b-85b1-d8b3b0ca69ba" providerId="ADAL" clId="{A18D028D-E0A1-4261-A574-7514B8032920}" dt="2023-07-13T15:22:09.174" v="2849" actId="1076"/>
          <ac:spMkLst>
            <pc:docMk/>
            <pc:sldMk cId="509411465" sldId="261"/>
            <ac:spMk id="21" creationId="{B3B8F658-B647-A3EB-ECA3-7DBE3821E83D}"/>
          </ac:spMkLst>
        </pc:spChg>
        <pc:spChg chg="add mod">
          <ac:chgData name="Jodie Watson" userId="dae43fcf-4547-4a1b-85b1-d8b3b0ca69ba" providerId="ADAL" clId="{A18D028D-E0A1-4261-A574-7514B8032920}" dt="2023-07-13T15:22:03.888" v="2848" actId="113"/>
          <ac:spMkLst>
            <pc:docMk/>
            <pc:sldMk cId="509411465" sldId="261"/>
            <ac:spMk id="23" creationId="{B5E027D5-3C5E-F3B5-38AC-F7E040CBCF65}"/>
          </ac:spMkLst>
        </pc:spChg>
        <pc:picChg chg="add del mod">
          <ac:chgData name="Jodie Watson" userId="dae43fcf-4547-4a1b-85b1-d8b3b0ca69ba" providerId="ADAL" clId="{A18D028D-E0A1-4261-A574-7514B8032920}" dt="2023-07-13T15:14:39.486" v="2441" actId="478"/>
          <ac:picMkLst>
            <pc:docMk/>
            <pc:sldMk cId="509411465" sldId="261"/>
            <ac:picMk id="10" creationId="{60A7542C-8BCE-2993-69DF-04033F20D88A}"/>
          </ac:picMkLst>
        </pc:picChg>
        <pc:picChg chg="add del mod">
          <ac:chgData name="Jodie Watson" userId="dae43fcf-4547-4a1b-85b1-d8b3b0ca69ba" providerId="ADAL" clId="{A18D028D-E0A1-4261-A574-7514B8032920}" dt="2023-07-13T15:14:38.736" v="2440" actId="478"/>
          <ac:picMkLst>
            <pc:docMk/>
            <pc:sldMk cId="509411465" sldId="261"/>
            <ac:picMk id="12" creationId="{5EDEFDEB-4D89-F4D0-7C65-284C7A39D59F}"/>
          </ac:picMkLst>
        </pc:picChg>
        <pc:picChg chg="add del mod">
          <ac:chgData name="Jodie Watson" userId="dae43fcf-4547-4a1b-85b1-d8b3b0ca69ba" providerId="ADAL" clId="{A18D028D-E0A1-4261-A574-7514B8032920}" dt="2023-07-13T15:14:38.382" v="2439" actId="478"/>
          <ac:picMkLst>
            <pc:docMk/>
            <pc:sldMk cId="509411465" sldId="261"/>
            <ac:picMk id="14" creationId="{E3A9C12C-897A-E32D-1622-0A8D6E8DAEC9}"/>
          </ac:picMkLst>
        </pc:picChg>
        <pc:picChg chg="add mod">
          <ac:chgData name="Jodie Watson" userId="dae43fcf-4547-4a1b-85b1-d8b3b0ca69ba" providerId="ADAL" clId="{A18D028D-E0A1-4261-A574-7514B8032920}" dt="2023-07-13T15:21:35.078" v="2785" actId="1076"/>
          <ac:picMkLst>
            <pc:docMk/>
            <pc:sldMk cId="509411465" sldId="261"/>
            <ac:picMk id="17" creationId="{3DE9506E-AEC9-9165-CBB6-A3316B471F8F}"/>
          </ac:picMkLst>
        </pc:picChg>
        <pc:picChg chg="add mod">
          <ac:chgData name="Jodie Watson" userId="dae43fcf-4547-4a1b-85b1-d8b3b0ca69ba" providerId="ADAL" clId="{A18D028D-E0A1-4261-A574-7514B8032920}" dt="2023-07-13T15:22:11.726" v="2851" actId="1076"/>
          <ac:picMkLst>
            <pc:docMk/>
            <pc:sldMk cId="509411465" sldId="261"/>
            <ac:picMk id="19" creationId="{3F97AA83-787F-3180-A933-EFD7D449A323}"/>
          </ac:picMkLst>
        </pc:picChg>
        <pc:picChg chg="add mod">
          <ac:chgData name="Jodie Watson" userId="dae43fcf-4547-4a1b-85b1-d8b3b0ca69ba" providerId="ADAL" clId="{A18D028D-E0A1-4261-A574-7514B8032920}" dt="2023-07-13T15:22:10.047" v="2850" actId="1076"/>
          <ac:picMkLst>
            <pc:docMk/>
            <pc:sldMk cId="509411465" sldId="261"/>
            <ac:picMk id="22" creationId="{94313ABC-502A-4E9E-2C7C-956DAAB9F856}"/>
          </ac:picMkLst>
        </pc:picChg>
      </pc:sldChg>
      <pc:sldChg chg="del">
        <pc:chgData name="Jodie Watson" userId="dae43fcf-4547-4a1b-85b1-d8b3b0ca69ba" providerId="ADAL" clId="{A18D028D-E0A1-4261-A574-7514B8032920}" dt="2023-07-13T11:25:42.829" v="1322" actId="47"/>
        <pc:sldMkLst>
          <pc:docMk/>
          <pc:sldMk cId="3871292849" sldId="261"/>
        </pc:sldMkLst>
      </pc:sldChg>
      <pc:sldChg chg="add">
        <pc:chgData name="Jodie Watson" userId="dae43fcf-4547-4a1b-85b1-d8b3b0ca69ba" providerId="ADAL" clId="{A18D028D-E0A1-4261-A574-7514B8032920}" dt="2023-07-13T15:14:10.120" v="2408"/>
        <pc:sldMkLst>
          <pc:docMk/>
          <pc:sldMk cId="2167222634" sldId="262"/>
        </pc:sldMkLst>
      </pc:sldChg>
      <pc:sldChg chg="addSp delSp modSp add mod">
        <pc:chgData name="Jodie Watson" userId="dae43fcf-4547-4a1b-85b1-d8b3b0ca69ba" providerId="ADAL" clId="{A18D028D-E0A1-4261-A574-7514B8032920}" dt="2023-07-13T15:29:06.865" v="3624" actId="113"/>
        <pc:sldMkLst>
          <pc:docMk/>
          <pc:sldMk cId="162754021" sldId="263"/>
        </pc:sldMkLst>
        <pc:spChg chg="mod">
          <ac:chgData name="Jodie Watson" userId="dae43fcf-4547-4a1b-85b1-d8b3b0ca69ba" providerId="ADAL" clId="{A18D028D-E0A1-4261-A574-7514B8032920}" dt="2023-07-13T15:29:06.865" v="3624" actId="113"/>
          <ac:spMkLst>
            <pc:docMk/>
            <pc:sldMk cId="162754021" sldId="263"/>
            <ac:spMk id="7" creationId="{F398DF6B-3137-120C-CFE2-99E6153A8130}"/>
          </ac:spMkLst>
        </pc:spChg>
        <pc:spChg chg="add mod">
          <ac:chgData name="Jodie Watson" userId="dae43fcf-4547-4a1b-85b1-d8b3b0ca69ba" providerId="ADAL" clId="{A18D028D-E0A1-4261-A574-7514B8032920}" dt="2023-07-13T15:28:13.726" v="3541" actId="1076"/>
          <ac:spMkLst>
            <pc:docMk/>
            <pc:sldMk cId="162754021" sldId="263"/>
            <ac:spMk id="8" creationId="{95042213-954B-0027-52BC-3A68A0EC77FE}"/>
          </ac:spMkLst>
        </pc:spChg>
        <pc:spChg chg="add mod">
          <ac:chgData name="Jodie Watson" userId="dae43fcf-4547-4a1b-85b1-d8b3b0ca69ba" providerId="ADAL" clId="{A18D028D-E0A1-4261-A574-7514B8032920}" dt="2023-07-13T15:28:23.549" v="3544" actId="1076"/>
          <ac:spMkLst>
            <pc:docMk/>
            <pc:sldMk cId="162754021" sldId="263"/>
            <ac:spMk id="9" creationId="{C9523381-BC8B-2FD6-1598-6DF65E31E82E}"/>
          </ac:spMkLst>
        </pc:spChg>
        <pc:spChg chg="mod">
          <ac:chgData name="Jodie Watson" userId="dae43fcf-4547-4a1b-85b1-d8b3b0ca69ba" providerId="ADAL" clId="{A18D028D-E0A1-4261-A574-7514B8032920}" dt="2023-07-13T15:28:19.166" v="3542" actId="1076"/>
          <ac:spMkLst>
            <pc:docMk/>
            <pc:sldMk cId="162754021" sldId="263"/>
            <ac:spMk id="15" creationId="{62A36964-5F17-56BD-EF4C-E1DB762C9A8F}"/>
          </ac:spMkLst>
        </pc:spChg>
        <pc:spChg chg="del">
          <ac:chgData name="Jodie Watson" userId="dae43fcf-4547-4a1b-85b1-d8b3b0ca69ba" providerId="ADAL" clId="{A18D028D-E0A1-4261-A574-7514B8032920}" dt="2023-07-13T15:23:07.771" v="2913" actId="478"/>
          <ac:spMkLst>
            <pc:docMk/>
            <pc:sldMk cId="162754021" sldId="263"/>
            <ac:spMk id="20" creationId="{D5465C40-7988-2870-64A2-DE75482EA581}"/>
          </ac:spMkLst>
        </pc:spChg>
        <pc:spChg chg="del">
          <ac:chgData name="Jodie Watson" userId="dae43fcf-4547-4a1b-85b1-d8b3b0ca69ba" providerId="ADAL" clId="{A18D028D-E0A1-4261-A574-7514B8032920}" dt="2023-07-13T15:23:09.253" v="2915" actId="478"/>
          <ac:spMkLst>
            <pc:docMk/>
            <pc:sldMk cId="162754021" sldId="263"/>
            <ac:spMk id="21" creationId="{B3B8F658-B647-A3EB-ECA3-7DBE3821E83D}"/>
          </ac:spMkLst>
        </pc:spChg>
        <pc:picChg chg="add del mod">
          <ac:chgData name="Jodie Watson" userId="dae43fcf-4547-4a1b-85b1-d8b3b0ca69ba" providerId="ADAL" clId="{A18D028D-E0A1-4261-A574-7514B8032920}" dt="2023-07-13T15:24:59.451" v="3106" actId="478"/>
          <ac:picMkLst>
            <pc:docMk/>
            <pc:sldMk cId="162754021" sldId="263"/>
            <ac:picMk id="3" creationId="{CFAFBE63-3242-8629-0D97-16B92C06977B}"/>
          </ac:picMkLst>
        </pc:picChg>
        <pc:picChg chg="add mod">
          <ac:chgData name="Jodie Watson" userId="dae43fcf-4547-4a1b-85b1-d8b3b0ca69ba" providerId="ADAL" clId="{A18D028D-E0A1-4261-A574-7514B8032920}" dt="2023-07-13T15:28:20.965" v="3543" actId="14100"/>
          <ac:picMkLst>
            <pc:docMk/>
            <pc:sldMk cId="162754021" sldId="263"/>
            <ac:picMk id="5" creationId="{113743DB-692C-4F3A-4A40-2D99BDFDB948}"/>
          </ac:picMkLst>
        </pc:picChg>
        <pc:picChg chg="del">
          <ac:chgData name="Jodie Watson" userId="dae43fcf-4547-4a1b-85b1-d8b3b0ca69ba" providerId="ADAL" clId="{A18D028D-E0A1-4261-A574-7514B8032920}" dt="2023-07-13T15:23:08.279" v="2914" actId="478"/>
          <ac:picMkLst>
            <pc:docMk/>
            <pc:sldMk cId="162754021" sldId="263"/>
            <ac:picMk id="17" creationId="{3DE9506E-AEC9-9165-CBB6-A3316B471F8F}"/>
          </ac:picMkLst>
        </pc:picChg>
        <pc:picChg chg="del">
          <ac:chgData name="Jodie Watson" userId="dae43fcf-4547-4a1b-85b1-d8b3b0ca69ba" providerId="ADAL" clId="{A18D028D-E0A1-4261-A574-7514B8032920}" dt="2023-07-13T15:23:09.921" v="2917" actId="478"/>
          <ac:picMkLst>
            <pc:docMk/>
            <pc:sldMk cId="162754021" sldId="263"/>
            <ac:picMk id="19" creationId="{3F97AA83-787F-3180-A933-EFD7D449A323}"/>
          </ac:picMkLst>
        </pc:picChg>
        <pc:picChg chg="del">
          <ac:chgData name="Jodie Watson" userId="dae43fcf-4547-4a1b-85b1-d8b3b0ca69ba" providerId="ADAL" clId="{A18D028D-E0A1-4261-A574-7514B8032920}" dt="2023-07-13T15:23:09.575" v="2916" actId="478"/>
          <ac:picMkLst>
            <pc:docMk/>
            <pc:sldMk cId="162754021" sldId="263"/>
            <ac:picMk id="22" creationId="{94313ABC-502A-4E9E-2C7C-956DAAB9F856}"/>
          </ac:picMkLst>
        </pc:picChg>
      </pc:sldChg>
      <pc:sldChg chg="addSp delSp modSp add mod">
        <pc:chgData name="Jodie Watson" userId="dae43fcf-4547-4a1b-85b1-d8b3b0ca69ba" providerId="ADAL" clId="{A18D028D-E0A1-4261-A574-7514B8032920}" dt="2023-07-13T15:42:56.883" v="4441" actId="20577"/>
        <pc:sldMkLst>
          <pc:docMk/>
          <pc:sldMk cId="4194136345" sldId="264"/>
        </pc:sldMkLst>
        <pc:spChg chg="mod">
          <ac:chgData name="Jodie Watson" userId="dae43fcf-4547-4a1b-85b1-d8b3b0ca69ba" providerId="ADAL" clId="{A18D028D-E0A1-4261-A574-7514B8032920}" dt="2023-07-13T15:33:23.903" v="3861" actId="20577"/>
          <ac:spMkLst>
            <pc:docMk/>
            <pc:sldMk cId="4194136345" sldId="264"/>
            <ac:spMk id="7" creationId="{F398DF6B-3137-120C-CFE2-99E6153A8130}"/>
          </ac:spMkLst>
        </pc:spChg>
        <pc:spChg chg="del">
          <ac:chgData name="Jodie Watson" userId="dae43fcf-4547-4a1b-85b1-d8b3b0ca69ba" providerId="ADAL" clId="{A18D028D-E0A1-4261-A574-7514B8032920}" dt="2023-07-13T15:33:24.666" v="3862" actId="478"/>
          <ac:spMkLst>
            <pc:docMk/>
            <pc:sldMk cId="4194136345" sldId="264"/>
            <ac:spMk id="8" creationId="{95042213-954B-0027-52BC-3A68A0EC77FE}"/>
          </ac:spMkLst>
        </pc:spChg>
        <pc:spChg chg="del">
          <ac:chgData name="Jodie Watson" userId="dae43fcf-4547-4a1b-85b1-d8b3b0ca69ba" providerId="ADAL" clId="{A18D028D-E0A1-4261-A574-7514B8032920}" dt="2023-07-13T15:33:25.897" v="3863" actId="478"/>
          <ac:spMkLst>
            <pc:docMk/>
            <pc:sldMk cId="4194136345" sldId="264"/>
            <ac:spMk id="9" creationId="{C9523381-BC8B-2FD6-1598-6DF65E31E82E}"/>
          </ac:spMkLst>
        </pc:spChg>
        <pc:spChg chg="add mod">
          <ac:chgData name="Jodie Watson" userId="dae43fcf-4547-4a1b-85b1-d8b3b0ca69ba" providerId="ADAL" clId="{A18D028D-E0A1-4261-A574-7514B8032920}" dt="2023-07-13T15:42:08.638" v="4346" actId="1076"/>
          <ac:spMkLst>
            <pc:docMk/>
            <pc:sldMk cId="4194136345" sldId="264"/>
            <ac:spMk id="11" creationId="{B126347A-0C6A-5DA2-6807-ACF6AA234EB6}"/>
          </ac:spMkLst>
        </pc:spChg>
        <pc:spChg chg="add mod">
          <ac:chgData name="Jodie Watson" userId="dae43fcf-4547-4a1b-85b1-d8b3b0ca69ba" providerId="ADAL" clId="{A18D028D-E0A1-4261-A574-7514B8032920}" dt="2023-07-13T15:42:14.973" v="4349" actId="1076"/>
          <ac:spMkLst>
            <pc:docMk/>
            <pc:sldMk cId="4194136345" sldId="264"/>
            <ac:spMk id="12" creationId="{737A1C1C-A4B1-98FB-2DD5-24065002D45F}"/>
          </ac:spMkLst>
        </pc:spChg>
        <pc:spChg chg="add mod">
          <ac:chgData name="Jodie Watson" userId="dae43fcf-4547-4a1b-85b1-d8b3b0ca69ba" providerId="ADAL" clId="{A18D028D-E0A1-4261-A574-7514B8032920}" dt="2023-07-13T15:42:47.749" v="4413" actId="1076"/>
          <ac:spMkLst>
            <pc:docMk/>
            <pc:sldMk cId="4194136345" sldId="264"/>
            <ac:spMk id="13" creationId="{73C40C09-62B2-2C0E-E6E9-91D7D8D6E02C}"/>
          </ac:spMkLst>
        </pc:spChg>
        <pc:spChg chg="add mod">
          <ac:chgData name="Jodie Watson" userId="dae43fcf-4547-4a1b-85b1-d8b3b0ca69ba" providerId="ADAL" clId="{A18D028D-E0A1-4261-A574-7514B8032920}" dt="2023-07-13T15:42:56.883" v="4441" actId="20577"/>
          <ac:spMkLst>
            <pc:docMk/>
            <pc:sldMk cId="4194136345" sldId="264"/>
            <ac:spMk id="14" creationId="{1CA16EFE-D149-6193-391E-24A24847DA12}"/>
          </ac:spMkLst>
        </pc:spChg>
        <pc:spChg chg="mod">
          <ac:chgData name="Jodie Watson" userId="dae43fcf-4547-4a1b-85b1-d8b3b0ca69ba" providerId="ADAL" clId="{A18D028D-E0A1-4261-A574-7514B8032920}" dt="2023-07-13T15:38:37.300" v="4336" actId="1076"/>
          <ac:spMkLst>
            <pc:docMk/>
            <pc:sldMk cId="4194136345" sldId="264"/>
            <ac:spMk id="15" creationId="{62A36964-5F17-56BD-EF4C-E1DB762C9A8F}"/>
          </ac:spMkLst>
        </pc:spChg>
        <pc:picChg chg="add mod">
          <ac:chgData name="Jodie Watson" userId="dae43fcf-4547-4a1b-85b1-d8b3b0ca69ba" providerId="ADAL" clId="{A18D028D-E0A1-4261-A574-7514B8032920}" dt="2023-07-13T15:41:58.109" v="4342" actId="1076"/>
          <ac:picMkLst>
            <pc:docMk/>
            <pc:sldMk cId="4194136345" sldId="264"/>
            <ac:picMk id="3" creationId="{A95E1550-97AE-4132-3A9C-E1907181D8F9}"/>
          </ac:picMkLst>
        </pc:picChg>
        <pc:picChg chg="del">
          <ac:chgData name="Jodie Watson" userId="dae43fcf-4547-4a1b-85b1-d8b3b0ca69ba" providerId="ADAL" clId="{A18D028D-E0A1-4261-A574-7514B8032920}" dt="2023-07-13T15:29:13.872" v="3627" actId="478"/>
          <ac:picMkLst>
            <pc:docMk/>
            <pc:sldMk cId="4194136345" sldId="264"/>
            <ac:picMk id="5" creationId="{113743DB-692C-4F3A-4A40-2D99BDFDB948}"/>
          </ac:picMkLst>
        </pc:picChg>
        <pc:picChg chg="add mod">
          <ac:chgData name="Jodie Watson" userId="dae43fcf-4547-4a1b-85b1-d8b3b0ca69ba" providerId="ADAL" clId="{A18D028D-E0A1-4261-A574-7514B8032920}" dt="2023-07-13T15:41:57.045" v="4341" actId="1076"/>
          <ac:picMkLst>
            <pc:docMk/>
            <pc:sldMk cId="4194136345" sldId="264"/>
            <ac:picMk id="10" creationId="{DC203743-7139-83C8-A4F4-23351705428F}"/>
          </ac:picMkLst>
        </pc:picChg>
      </pc:sldChg>
      <pc:sldChg chg="addSp delSp modSp add mod">
        <pc:chgData name="Jodie Watson" userId="dae43fcf-4547-4a1b-85b1-d8b3b0ca69ba" providerId="ADAL" clId="{A18D028D-E0A1-4261-A574-7514B8032920}" dt="2023-07-13T15:33:00.381" v="3838" actId="1076"/>
        <pc:sldMkLst>
          <pc:docMk/>
          <pc:sldMk cId="485884015" sldId="265"/>
        </pc:sldMkLst>
        <pc:spChg chg="mod">
          <ac:chgData name="Jodie Watson" userId="dae43fcf-4547-4a1b-85b1-d8b3b0ca69ba" providerId="ADAL" clId="{A18D028D-E0A1-4261-A574-7514B8032920}" dt="2023-07-13T15:29:34.897" v="3668" actId="20577"/>
          <ac:spMkLst>
            <pc:docMk/>
            <pc:sldMk cId="485884015" sldId="265"/>
            <ac:spMk id="7" creationId="{F398DF6B-3137-120C-CFE2-99E6153A8130}"/>
          </ac:spMkLst>
        </pc:spChg>
        <pc:spChg chg="del">
          <ac:chgData name="Jodie Watson" userId="dae43fcf-4547-4a1b-85b1-d8b3b0ca69ba" providerId="ADAL" clId="{A18D028D-E0A1-4261-A574-7514B8032920}" dt="2023-07-13T15:29:18.031" v="3630" actId="478"/>
          <ac:spMkLst>
            <pc:docMk/>
            <pc:sldMk cId="485884015" sldId="265"/>
            <ac:spMk id="8" creationId="{95042213-954B-0027-52BC-3A68A0EC77FE}"/>
          </ac:spMkLst>
        </pc:spChg>
        <pc:spChg chg="del">
          <ac:chgData name="Jodie Watson" userId="dae43fcf-4547-4a1b-85b1-d8b3b0ca69ba" providerId="ADAL" clId="{A18D028D-E0A1-4261-A574-7514B8032920}" dt="2023-07-13T15:29:17.522" v="3629" actId="478"/>
          <ac:spMkLst>
            <pc:docMk/>
            <pc:sldMk cId="485884015" sldId="265"/>
            <ac:spMk id="9" creationId="{C9523381-BC8B-2FD6-1598-6DF65E31E82E}"/>
          </ac:spMkLst>
        </pc:spChg>
        <pc:spChg chg="mod">
          <ac:chgData name="Jodie Watson" userId="dae43fcf-4547-4a1b-85b1-d8b3b0ca69ba" providerId="ADAL" clId="{A18D028D-E0A1-4261-A574-7514B8032920}" dt="2023-07-13T15:32:27.719" v="3833" actId="20578"/>
          <ac:spMkLst>
            <pc:docMk/>
            <pc:sldMk cId="485884015" sldId="265"/>
            <ac:spMk id="15" creationId="{62A36964-5F17-56BD-EF4C-E1DB762C9A8F}"/>
          </ac:spMkLst>
        </pc:spChg>
        <pc:picChg chg="add mod">
          <ac:chgData name="Jodie Watson" userId="dae43fcf-4547-4a1b-85b1-d8b3b0ca69ba" providerId="ADAL" clId="{A18D028D-E0A1-4261-A574-7514B8032920}" dt="2023-07-13T15:33:00.381" v="3838" actId="1076"/>
          <ac:picMkLst>
            <pc:docMk/>
            <pc:sldMk cId="485884015" sldId="265"/>
            <ac:picMk id="3" creationId="{00954544-7EF5-6FFF-701B-1460A2267356}"/>
          </ac:picMkLst>
        </pc:picChg>
        <pc:picChg chg="del">
          <ac:chgData name="Jodie Watson" userId="dae43fcf-4547-4a1b-85b1-d8b3b0ca69ba" providerId="ADAL" clId="{A18D028D-E0A1-4261-A574-7514B8032920}" dt="2023-07-13T15:29:16.316" v="3628" actId="478"/>
          <ac:picMkLst>
            <pc:docMk/>
            <pc:sldMk cId="485884015" sldId="265"/>
            <ac:picMk id="5" creationId="{113743DB-692C-4F3A-4A40-2D99BDFDB9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8B41-F916-4312-93E4-D93454B14551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729D-9A16-4284-948A-751CF6436D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3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729D-9A16-4284-948A-751CF6436D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7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729D-9A16-4284-948A-751CF6436D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25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729D-9A16-4284-948A-751CF6436D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5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729D-9A16-4284-948A-751CF6436D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7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729D-9A16-4284-948A-751CF6436D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1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729D-9A16-4284-948A-751CF6436D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5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E729D-9A16-4284-948A-751CF6436D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8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7C7C-735A-885E-3265-0D146E6C9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473DA-D393-58A8-8880-EE611D2D7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BD39D-B2D2-F341-A19D-FF4AFA08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FB27F-F20F-07D6-65B2-E9C3AB1F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E067-33A5-D3FA-4827-0A10BFF0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7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0AA54-7BE2-BC89-4598-92D426A6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A6E20-C531-6C64-D7DC-56723EABD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7802-0BDE-A513-1D8C-470ED321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C9FAE-64FA-A76A-816C-287844E9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F8697-54B5-EC7B-503C-22144142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4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9F9C0-A257-8025-BDDF-D8923104D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F748F-41A3-8F4E-3B5E-49A54B58D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F223-AD1B-7890-C0AB-D1166170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074A2-B50F-B273-CDC9-5554871A9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72CB6-26D0-2916-4A00-D028ECF6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54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8A2B-75B9-2CAB-4014-C8DFBE4B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A86B6-A010-DCF4-196B-BA19D916F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0653D-62E0-E84D-6AFE-DF1568EA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091A-BFF9-F107-278F-04599BFE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DD5D-99F5-4B0C-50DB-7986006B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61B76-3ADF-5D5E-3CB9-F925BDA2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CD963-BBA0-F4E4-23B9-3AC0549FA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0C7AF-A6F9-4B65-E14F-EEAF6049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5152-5FE1-7747-EE90-C84A72A9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3848-0745-3930-E0C2-62E57E1B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0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36BF-64DB-2B7D-1A2D-BDA2E850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D028-2DBB-E42C-5C37-73AAB1FCD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EFF28-8FD8-540A-94C8-36C0C3CF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0EBC-246C-530D-C783-D790E979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C2FF9-67AF-D906-E52A-B6BD145B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803AE-1D6F-389B-AF5F-2BFDCC13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1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A631-5DF2-CA02-CFE1-A5A81CB9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B4451-297A-74BC-D105-064929690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D14B1-653A-6517-9E2C-9CA76E6A7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4671E-DC8A-C0C1-0CDB-27A41D8AB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EEBA6-561C-2178-994F-064455515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A60EBC-BA5B-838A-A4EB-6AFE25D2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2129B-BA62-6190-2248-A0A69758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9BB32-E1D9-FD1F-626B-6E11C89D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2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E08BE-4A36-54E0-61F7-9BABD80C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1AB9D-5428-187E-DF04-BB2D5B47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26BD4-AC41-0F7A-9D21-342C0D28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54D12-BA9D-B78E-5571-6AD529A2F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8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79FCE-1D62-87CC-9C4E-E1AA6FAE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A6FF05-9979-3E28-7198-0A91DF1D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CFAFE-7D90-9D81-2E2C-4A472E76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3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8730B-CFF5-D54E-8ABC-1A022B01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90011-CA59-F529-DD1A-A36D74654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D326E-559B-22E9-AEA8-FF4132CB0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F8EF5-AFC2-9302-EA8E-1E3D53D1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6885A-9525-4161-9E02-587D0EF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30505-83C6-AF23-FCB2-F227657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4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DFE5-F6A5-4C2C-45C9-F7441E2D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59A2EE-AB6E-C6E5-9486-56EDD6F63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402FD-FA2B-81DA-C2EF-30681330E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DD4D9-EE1F-665B-076E-BDDC6B256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4E90A-C4C7-7BF7-26D6-DE81656B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0CAFB-721D-F101-1442-568333C5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4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07DBD0-8643-535A-E0EF-1A1D89F1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DB743-2AD2-4A7D-87F7-AE640CD98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5E994-2638-9592-11D0-3520BF98D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416F-6076-49DA-B5D7-0DA8D997A7EC}" type="datetimeFigureOut">
              <a:rPr lang="en-GB" smtClean="0"/>
              <a:t>14/07/2023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1D8E4-753E-6535-0107-C2C1E433A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57786-9D58-4452-8F44-1AF6A3DDE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3ED8A-F29B-4524-9A05-ACC7C3FB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1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8919" y="98571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306891" y="1020378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1/ Day 1= Hook into genre.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EBAE69-36C3-FA31-2D79-7B375BE69543}"/>
              </a:ext>
            </a:extLst>
          </p:cNvPr>
          <p:cNvSpPr txBox="1"/>
          <p:nvPr/>
        </p:nvSpPr>
        <p:spPr>
          <a:xfrm>
            <a:off x="306891" y="1573035"/>
            <a:ext cx="36226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Hook children into the genre of text, giving them a purpose for their piece of writing.</a:t>
            </a:r>
          </a:p>
          <a:p>
            <a:pPr algn="ctr"/>
            <a:r>
              <a:rPr lang="en-GB" dirty="0">
                <a:latin typeface="Letter-join Plus 36" panose="02000505000000020003" pitchFamily="50" charset="0"/>
              </a:rPr>
              <a:t>Pose the questions:</a:t>
            </a:r>
          </a:p>
          <a:p>
            <a:pPr algn="ctr"/>
            <a:r>
              <a:rPr lang="en-GB" dirty="0">
                <a:latin typeface="Letter-join Plus 36" panose="02000505000000020003" pitchFamily="50" charset="0"/>
              </a:rPr>
              <a:t>-What should we write? </a:t>
            </a:r>
          </a:p>
          <a:p>
            <a:pPr algn="ctr"/>
            <a:r>
              <a:rPr lang="en-GB" dirty="0">
                <a:latin typeface="Letter-join Plus 36" panose="02000505000000020003" pitchFamily="50" charset="0"/>
              </a:rPr>
              <a:t>-Who should we write for?</a:t>
            </a:r>
          </a:p>
        </p:txBody>
      </p:sp>
      <p:sp>
        <p:nvSpPr>
          <p:cNvPr id="3" name="Star: 6 Points 2">
            <a:extLst>
              <a:ext uri="{FF2B5EF4-FFF2-40B4-BE49-F238E27FC236}">
                <a16:creationId xmlns:a16="http://schemas.microsoft.com/office/drawing/2014/main" id="{D7191BD3-4493-25CE-9721-350F206259EB}"/>
              </a:ext>
            </a:extLst>
          </p:cNvPr>
          <p:cNvSpPr/>
          <p:nvPr/>
        </p:nvSpPr>
        <p:spPr>
          <a:xfrm>
            <a:off x="636869" y="3356798"/>
            <a:ext cx="3246540" cy="3010114"/>
          </a:xfrm>
          <a:prstGeom prst="star6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3D648D-4129-DDA4-4A03-841224322791}"/>
              </a:ext>
            </a:extLst>
          </p:cNvPr>
          <p:cNvSpPr txBox="1"/>
          <p:nvPr/>
        </p:nvSpPr>
        <p:spPr>
          <a:xfrm>
            <a:off x="1261133" y="4255058"/>
            <a:ext cx="362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etter-join Plus 36" panose="02000505000000020003" pitchFamily="50" charset="0"/>
              </a:rPr>
              <a:t>Who is the audience?</a:t>
            </a:r>
          </a:p>
          <a:p>
            <a:endParaRPr lang="en-GB" dirty="0">
              <a:solidFill>
                <a:schemeClr val="bg1"/>
              </a:solidFill>
              <a:latin typeface="Letter-join Plus 36" panose="02000505000000020003" pitchFamily="50" charset="0"/>
            </a:endParaRPr>
          </a:p>
          <a:p>
            <a:r>
              <a:rPr lang="en-GB" dirty="0">
                <a:solidFill>
                  <a:schemeClr val="bg1"/>
                </a:solidFill>
                <a:latin typeface="Letter-join Plus 36" panose="02000505000000020003" pitchFamily="50" charset="0"/>
              </a:rPr>
              <a:t>What is the purpose?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41E3C1-9832-6769-9C22-86028D8CB43D}"/>
              </a:ext>
            </a:extLst>
          </p:cNvPr>
          <p:cNvSpPr txBox="1"/>
          <p:nvPr/>
        </p:nvSpPr>
        <p:spPr>
          <a:xfrm>
            <a:off x="6703171" y="925262"/>
            <a:ext cx="535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Possible Ideas for Hook Lessons:</a:t>
            </a:r>
          </a:p>
          <a:p>
            <a:endParaRPr lang="en-GB" u="sng" dirty="0">
              <a:latin typeface="Letter-join Plus 36" panose="02000505000000020003" pitchFamily="50" charset="0"/>
            </a:endParaRPr>
          </a:p>
          <a:p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B6B678-6654-7AF0-DDD1-01FF3B1FF0F6}"/>
              </a:ext>
            </a:extLst>
          </p:cNvPr>
          <p:cNvSpPr txBox="1"/>
          <p:nvPr/>
        </p:nvSpPr>
        <p:spPr>
          <a:xfrm>
            <a:off x="4512083" y="370924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Experiences linked to genre or topic.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B78C81-FA3E-20B5-5639-4A73850E64DC}"/>
              </a:ext>
            </a:extLst>
          </p:cNvPr>
          <p:cNvSpPr txBox="1"/>
          <p:nvPr/>
        </p:nvSpPr>
        <p:spPr>
          <a:xfrm>
            <a:off x="8798445" y="1606994"/>
            <a:ext cx="2845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Letter-join Plus 36" panose="02000505000000020003" pitchFamily="50" charset="0"/>
              </a:rPr>
              <a:t>Drama linked to genre or topic.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D3DF2D-2EFD-A1C1-8975-DBBDCCE767D0}"/>
              </a:ext>
            </a:extLst>
          </p:cNvPr>
          <p:cNvSpPr txBox="1"/>
          <p:nvPr/>
        </p:nvSpPr>
        <p:spPr>
          <a:xfrm>
            <a:off x="4478527" y="1374590"/>
            <a:ext cx="6128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Drawing and analysing illustrations.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4BB3D1-4809-8212-CDDA-3EDEB058DB76}"/>
              </a:ext>
            </a:extLst>
          </p:cNvPr>
          <p:cNvSpPr txBox="1"/>
          <p:nvPr/>
        </p:nvSpPr>
        <p:spPr>
          <a:xfrm>
            <a:off x="8396550" y="4070392"/>
            <a:ext cx="296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u="sng" dirty="0">
                <a:latin typeface="Letter-join Plus 36" panose="02000505000000020003" pitchFamily="50" charset="0"/>
              </a:rPr>
              <a:t>Video Clips (Literacy Shed) </a:t>
            </a:r>
            <a:endParaRPr lang="en-GB" u="sng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235A555-4DC3-DCE2-7C48-E103E6471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726" y="4475576"/>
            <a:ext cx="1900888" cy="18913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59085F4-74B1-5516-A2DB-C10080290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648" y="2369426"/>
            <a:ext cx="2719304" cy="1436613"/>
          </a:xfrm>
          <a:prstGeom prst="rect">
            <a:avLst/>
          </a:prstGeom>
        </p:spPr>
      </p:pic>
      <p:pic>
        <p:nvPicPr>
          <p:cNvPr id="2050" name="Picture 2" descr="Woodland | The Wildlife Trusts">
            <a:extLst>
              <a:ext uri="{FF2B5EF4-FFF2-40B4-BE49-F238E27FC236}">
                <a16:creationId xmlns:a16="http://schemas.microsoft.com/office/drawing/2014/main" id="{6A13C0AD-E5A5-F4FF-0B55-762156B28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095" y="4388993"/>
            <a:ext cx="2480867" cy="18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9BC4A7B-0566-21F4-91E7-390062B65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718" y="1789307"/>
            <a:ext cx="3349433" cy="17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1665" y="114508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74076" y="859470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2/ Day 2 = Text Interrogation   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36964-5F17-56BD-EF4C-E1DB762C9A8F}"/>
              </a:ext>
            </a:extLst>
          </p:cNvPr>
          <p:cNvSpPr txBox="1"/>
          <p:nvPr/>
        </p:nvSpPr>
        <p:spPr>
          <a:xfrm>
            <a:off x="274076" y="1360700"/>
            <a:ext cx="7989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Interrogate a model text. What does a good one look like? What are they aiming for?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448E0F-D655-7DE1-1B5C-50CC2F375978}"/>
              </a:ext>
            </a:extLst>
          </p:cNvPr>
          <p:cNvSpPr txBox="1"/>
          <p:nvPr/>
        </p:nvSpPr>
        <p:spPr>
          <a:xfrm>
            <a:off x="274076" y="1692653"/>
            <a:ext cx="7989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Pull the WAGOLL apart thinking about the following: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Letter-join Plus 36" panose="02000505000000020003" pitchFamily="50" charset="0"/>
              </a:rPr>
              <a:t>What is the structure like? 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Letter-join Plus 36" panose="02000505000000020003" pitchFamily="50" charset="0"/>
              </a:rPr>
              <a:t>What grammatical features are to be included?</a:t>
            </a:r>
          </a:p>
          <a:p>
            <a:pPr marL="285750" indent="-285750">
              <a:buFontTx/>
              <a:buChar char="-"/>
            </a:pPr>
            <a:r>
              <a:rPr lang="en-GB" sz="1400" dirty="0">
                <a:latin typeface="Letter-join Plus 36" panose="02000505000000020003" pitchFamily="50" charset="0"/>
              </a:rPr>
              <a:t>What type of tone is the text?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E040082-6485-F852-E0AC-E69B6D45B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121" y="1692653"/>
            <a:ext cx="3506598" cy="4764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F4F09F-285A-6DD9-9548-17E177D51C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21" y="2795280"/>
            <a:ext cx="3590487" cy="3721175"/>
          </a:xfrm>
          <a:prstGeom prst="rect">
            <a:avLst/>
          </a:prstGeom>
        </p:spPr>
      </p:pic>
      <p:sp>
        <p:nvSpPr>
          <p:cNvPr id="23" name="Arrow: Left 22">
            <a:extLst>
              <a:ext uri="{FF2B5EF4-FFF2-40B4-BE49-F238E27FC236}">
                <a16:creationId xmlns:a16="http://schemas.microsoft.com/office/drawing/2014/main" id="{6F5ADF79-8D57-5500-F247-FE499E5852CB}"/>
              </a:ext>
            </a:extLst>
          </p:cNvPr>
          <p:cNvSpPr/>
          <p:nvPr/>
        </p:nvSpPr>
        <p:spPr>
          <a:xfrm rot="19767736">
            <a:off x="4217126" y="2288329"/>
            <a:ext cx="1549167" cy="72984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390DF959-B6A8-AA13-6270-1F8AFD7C1063}"/>
              </a:ext>
            </a:extLst>
          </p:cNvPr>
          <p:cNvSpPr/>
          <p:nvPr/>
        </p:nvSpPr>
        <p:spPr>
          <a:xfrm rot="9934297">
            <a:off x="6769471" y="3428140"/>
            <a:ext cx="1549167" cy="72984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DAEC39-9280-1AE7-5CB4-487A2A463A9C}"/>
              </a:ext>
            </a:extLst>
          </p:cNvPr>
          <p:cNvSpPr txBox="1"/>
          <p:nvPr/>
        </p:nvSpPr>
        <p:spPr>
          <a:xfrm>
            <a:off x="5844273" y="1914742"/>
            <a:ext cx="195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Children could generate a list of success criteria.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47E9FB-30A9-3AF0-0BFB-4BC5F93DFA2C}"/>
              </a:ext>
            </a:extLst>
          </p:cNvPr>
          <p:cNvSpPr txBox="1"/>
          <p:nvPr/>
        </p:nvSpPr>
        <p:spPr>
          <a:xfrm>
            <a:off x="4861235" y="3333138"/>
            <a:ext cx="195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Children could use a double page spread to annotate with features.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269328-548E-390F-11B6-F50F8A66C0ED}"/>
              </a:ext>
            </a:extLst>
          </p:cNvPr>
          <p:cNvSpPr txBox="1"/>
          <p:nvPr/>
        </p:nvSpPr>
        <p:spPr>
          <a:xfrm>
            <a:off x="4268616" y="4897135"/>
            <a:ext cx="1956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Children could give three stars and a wish about a model text they read. </a:t>
            </a:r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D9D173B2-0785-7D6E-12A5-90AFAE978CCC}"/>
              </a:ext>
            </a:extLst>
          </p:cNvPr>
          <p:cNvSpPr/>
          <p:nvPr/>
        </p:nvSpPr>
        <p:spPr>
          <a:xfrm>
            <a:off x="6333688" y="4897135"/>
            <a:ext cx="369286" cy="32271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D1A4B1B4-0CE2-D2D1-A155-5446B56AAEEC}"/>
              </a:ext>
            </a:extLst>
          </p:cNvPr>
          <p:cNvSpPr/>
          <p:nvPr/>
        </p:nvSpPr>
        <p:spPr>
          <a:xfrm>
            <a:off x="6360821" y="5624471"/>
            <a:ext cx="369286" cy="32271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7FEB968D-5DB7-1913-7DCE-E3F33A01DDAD}"/>
              </a:ext>
            </a:extLst>
          </p:cNvPr>
          <p:cNvSpPr/>
          <p:nvPr/>
        </p:nvSpPr>
        <p:spPr>
          <a:xfrm>
            <a:off x="6360821" y="5260803"/>
            <a:ext cx="369286" cy="32271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 descr="magic wand cartoon style Icons PNG - Free PNG and Icons Downloads">
            <a:extLst>
              <a:ext uri="{FF2B5EF4-FFF2-40B4-BE49-F238E27FC236}">
                <a16:creationId xmlns:a16="http://schemas.microsoft.com/office/drawing/2014/main" id="{E97E482D-5727-AA21-1C2C-19A790054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77" y="6054720"/>
            <a:ext cx="345856" cy="4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7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1665" y="114508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74076" y="900410"/>
            <a:ext cx="90461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3= Honing Writing Skills </a:t>
            </a:r>
          </a:p>
          <a:p>
            <a:r>
              <a:rPr lang="en-GB" sz="2400" b="1" u="sng" dirty="0">
                <a:latin typeface="Letter-join Plus 36" panose="02000505000000020003" pitchFamily="50" charset="0"/>
              </a:rPr>
              <a:t>(This will last multiple days often around 3-6 days-sometimes more.)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36964-5F17-56BD-EF4C-E1DB762C9A8F}"/>
              </a:ext>
            </a:extLst>
          </p:cNvPr>
          <p:cNvSpPr txBox="1"/>
          <p:nvPr/>
        </p:nvSpPr>
        <p:spPr>
          <a:xfrm>
            <a:off x="274075" y="1809423"/>
            <a:ext cx="10077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Giving children opportunity to write through </a:t>
            </a:r>
            <a:r>
              <a:rPr lang="en-GB" b="1" dirty="0">
                <a:latin typeface="Letter-join Plus 36" panose="02000505000000020003" pitchFamily="50" charset="0"/>
              </a:rPr>
              <a:t>‘Sentence Stacking’ </a:t>
            </a:r>
            <a:r>
              <a:rPr lang="en-GB" dirty="0">
                <a:latin typeface="Letter-join Plus 36" panose="02000505000000020003" pitchFamily="50" charset="0"/>
              </a:rPr>
              <a:t>and </a:t>
            </a:r>
            <a:r>
              <a:rPr lang="en-GB" b="1" dirty="0">
                <a:latin typeface="Letter-join Plus 36" panose="02000505000000020003" pitchFamily="50" charset="0"/>
              </a:rPr>
              <a:t>‘Short burst’ </a:t>
            </a:r>
            <a:r>
              <a:rPr lang="en-GB" dirty="0">
                <a:latin typeface="Letter-join Plus 36" panose="02000505000000020003" pitchFamily="50" charset="0"/>
              </a:rPr>
              <a:t>Writing.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will experience writing a </a:t>
            </a:r>
            <a:r>
              <a:rPr lang="en-GB" b="1" u="sng" dirty="0">
                <a:latin typeface="Letter-join Plus 36" panose="02000505000000020003" pitchFamily="50" charset="0"/>
              </a:rPr>
              <a:t>shorter version </a:t>
            </a:r>
            <a:r>
              <a:rPr lang="en-GB" dirty="0">
                <a:latin typeface="Letter-join Plus 36" panose="02000505000000020003" pitchFamily="50" charset="0"/>
              </a:rPr>
              <a:t>of the text type. For example: a shorter version persuasive advert or a setting description/character description linked to a narrative.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This is to be done through a </a:t>
            </a:r>
            <a:r>
              <a:rPr lang="en-GB" b="1" dirty="0">
                <a:latin typeface="Letter-join Plus 36" panose="02000505000000020003" pitchFamily="50" charset="0"/>
              </a:rPr>
              <a:t>sentence stacking lesson </a:t>
            </a:r>
            <a:r>
              <a:rPr lang="en-GB" dirty="0">
                <a:latin typeface="Letter-join Plus 36" panose="02000505000000020003" pitchFamily="50" charset="0"/>
              </a:rPr>
              <a:t>and then a </a:t>
            </a:r>
            <a:r>
              <a:rPr lang="en-GB" b="1" dirty="0">
                <a:latin typeface="Letter-join Plus 36" panose="02000505000000020003" pitchFamily="50" charset="0"/>
              </a:rPr>
              <a:t>short burst writing opportunity.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This would include </a:t>
            </a:r>
            <a:r>
              <a:rPr lang="en-GB" b="1" dirty="0">
                <a:latin typeface="Letter-join Plus 36" panose="02000505000000020003" pitchFamily="50" charset="0"/>
              </a:rPr>
              <a:t>teacher modelling of the writing process </a:t>
            </a:r>
            <a:r>
              <a:rPr lang="en-GB" dirty="0">
                <a:latin typeface="Letter-join Plus 36" panose="02000505000000020003" pitchFamily="50" charset="0"/>
              </a:rPr>
              <a:t>and opportunities to share ideas.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BA15B-CA84-1B80-79E9-CF309B369B5E}"/>
              </a:ext>
            </a:extLst>
          </p:cNvPr>
          <p:cNvSpPr txBox="1"/>
          <p:nvPr/>
        </p:nvSpPr>
        <p:spPr>
          <a:xfrm>
            <a:off x="8388991" y="3386584"/>
            <a:ext cx="23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Year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E07E-D1A2-DF08-1654-887578C06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314" y="3429000"/>
            <a:ext cx="2269791" cy="324632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F59BC6B-DB49-7DBC-B529-B77EC6AAFADC}"/>
              </a:ext>
            </a:extLst>
          </p:cNvPr>
          <p:cNvSpPr/>
          <p:nvPr/>
        </p:nvSpPr>
        <p:spPr>
          <a:xfrm>
            <a:off x="7389633" y="4237094"/>
            <a:ext cx="1526796" cy="8724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5A3C6B1-0191-31DC-46DB-A67B883C0C9F}"/>
              </a:ext>
            </a:extLst>
          </p:cNvPr>
          <p:cNvSpPr/>
          <p:nvPr/>
        </p:nvSpPr>
        <p:spPr>
          <a:xfrm>
            <a:off x="2967152" y="4237094"/>
            <a:ext cx="1526796" cy="8724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1C4CF-8B62-4CD3-8AD4-754FF5457FD3}"/>
              </a:ext>
            </a:extLst>
          </p:cNvPr>
          <p:cNvSpPr txBox="1"/>
          <p:nvPr/>
        </p:nvSpPr>
        <p:spPr>
          <a:xfrm>
            <a:off x="171069" y="3299698"/>
            <a:ext cx="23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Year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E04FF-191F-F8F2-C1BD-CBCC4C743817}"/>
              </a:ext>
            </a:extLst>
          </p:cNvPr>
          <p:cNvSpPr txBox="1"/>
          <p:nvPr/>
        </p:nvSpPr>
        <p:spPr>
          <a:xfrm>
            <a:off x="4134392" y="3386584"/>
            <a:ext cx="23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Year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8C048B-0A8D-E4D5-E340-AA24A1A9D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61" y="3585848"/>
            <a:ext cx="2123325" cy="3047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A4C8D6-FE4C-5933-8865-9AFFF781A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4795" y="3585848"/>
            <a:ext cx="2202410" cy="31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1665" y="114508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74076" y="900410"/>
            <a:ext cx="78470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3= Honing Writing Skills </a:t>
            </a:r>
          </a:p>
          <a:p>
            <a:r>
              <a:rPr lang="en-GB" sz="2400" b="1" u="sng" dirty="0">
                <a:latin typeface="Letter-join Plus 36" panose="02000505000000020003" pitchFamily="50" charset="0"/>
              </a:rPr>
              <a:t>(This will last multiple days often around 3-6 days)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36964-5F17-56BD-EF4C-E1DB762C9A8F}"/>
              </a:ext>
            </a:extLst>
          </p:cNvPr>
          <p:cNvSpPr txBox="1"/>
          <p:nvPr/>
        </p:nvSpPr>
        <p:spPr>
          <a:xfrm>
            <a:off x="274075" y="1809423"/>
            <a:ext cx="10077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Giving children opportunity to write through </a:t>
            </a:r>
            <a:r>
              <a:rPr lang="en-GB" b="1" dirty="0">
                <a:latin typeface="Letter-join Plus 36" panose="02000505000000020003" pitchFamily="50" charset="0"/>
              </a:rPr>
              <a:t>‘Sentence Stacking’ </a:t>
            </a:r>
            <a:r>
              <a:rPr lang="en-GB" dirty="0">
                <a:latin typeface="Letter-join Plus 36" panose="02000505000000020003" pitchFamily="50" charset="0"/>
              </a:rPr>
              <a:t>and </a:t>
            </a:r>
            <a:r>
              <a:rPr lang="en-GB" b="1" dirty="0">
                <a:latin typeface="Letter-join Plus 36" panose="02000505000000020003" pitchFamily="50" charset="0"/>
              </a:rPr>
              <a:t>‘Short burst’ </a:t>
            </a:r>
            <a:r>
              <a:rPr lang="en-GB" dirty="0">
                <a:latin typeface="Letter-join Plus 36" panose="02000505000000020003" pitchFamily="50" charset="0"/>
              </a:rPr>
              <a:t>Writing.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will experience writing a </a:t>
            </a:r>
            <a:r>
              <a:rPr lang="en-GB" b="1" u="sng" dirty="0">
                <a:latin typeface="Letter-join Plus 36" panose="02000505000000020003" pitchFamily="50" charset="0"/>
              </a:rPr>
              <a:t>shorter version </a:t>
            </a:r>
            <a:r>
              <a:rPr lang="en-GB" dirty="0">
                <a:latin typeface="Letter-join Plus 36" panose="02000505000000020003" pitchFamily="50" charset="0"/>
              </a:rPr>
              <a:t>of the text type. For example: a shorter version persuasive advert or a setting description/character description linked to a narrative.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This is to be done through a </a:t>
            </a:r>
            <a:r>
              <a:rPr lang="en-GB" b="1" dirty="0">
                <a:latin typeface="Letter-join Plus 36" panose="02000505000000020003" pitchFamily="50" charset="0"/>
              </a:rPr>
              <a:t>sentence stacking lesson </a:t>
            </a:r>
            <a:r>
              <a:rPr lang="en-GB" dirty="0">
                <a:latin typeface="Letter-join Plus 36" panose="02000505000000020003" pitchFamily="50" charset="0"/>
              </a:rPr>
              <a:t>and then a </a:t>
            </a:r>
            <a:r>
              <a:rPr lang="en-GB" b="1" dirty="0">
                <a:latin typeface="Letter-join Plus 36" panose="02000505000000020003" pitchFamily="50" charset="0"/>
              </a:rPr>
              <a:t>short burst writing opportunity.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This would include </a:t>
            </a:r>
            <a:r>
              <a:rPr lang="en-GB" b="1" dirty="0">
                <a:latin typeface="Letter-join Plus 36" panose="02000505000000020003" pitchFamily="50" charset="0"/>
              </a:rPr>
              <a:t>teacher modelling of the writing process </a:t>
            </a:r>
            <a:r>
              <a:rPr lang="en-GB" dirty="0">
                <a:latin typeface="Letter-join Plus 36" panose="02000505000000020003" pitchFamily="50" charset="0"/>
              </a:rPr>
              <a:t>and opportunities to share ideas.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BA15B-CA84-1B80-79E9-CF309B369B5E}"/>
              </a:ext>
            </a:extLst>
          </p:cNvPr>
          <p:cNvSpPr txBox="1"/>
          <p:nvPr/>
        </p:nvSpPr>
        <p:spPr>
          <a:xfrm>
            <a:off x="385894" y="3348478"/>
            <a:ext cx="23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Year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A92C6-9866-D5E6-BD06-7CADA1AEE47A}"/>
              </a:ext>
            </a:extLst>
          </p:cNvPr>
          <p:cNvSpPr txBox="1"/>
          <p:nvPr/>
        </p:nvSpPr>
        <p:spPr>
          <a:xfrm>
            <a:off x="4344350" y="3353434"/>
            <a:ext cx="23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Year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DD6A8-55CB-8C48-2473-0886EAFAF1D8}"/>
              </a:ext>
            </a:extLst>
          </p:cNvPr>
          <p:cNvSpPr txBox="1"/>
          <p:nvPr/>
        </p:nvSpPr>
        <p:spPr>
          <a:xfrm>
            <a:off x="8302806" y="3348478"/>
            <a:ext cx="235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Letter-join Plus 36" panose="02000505000000020003" pitchFamily="50" charset="0"/>
              </a:rPr>
              <a:t>Year 6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62A54D5-11EB-EFDB-F545-E928933E055E}"/>
              </a:ext>
            </a:extLst>
          </p:cNvPr>
          <p:cNvSpPr/>
          <p:nvPr/>
        </p:nvSpPr>
        <p:spPr>
          <a:xfrm>
            <a:off x="2474752" y="4421949"/>
            <a:ext cx="1526796" cy="8724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4323224-DE45-ADFA-3FF2-BEEB80818CE2}"/>
              </a:ext>
            </a:extLst>
          </p:cNvPr>
          <p:cNvSpPr/>
          <p:nvPr/>
        </p:nvSpPr>
        <p:spPr>
          <a:xfrm>
            <a:off x="6594325" y="4212225"/>
            <a:ext cx="1526796" cy="8724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A7542C-8BCE-2993-69DF-04033F20D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894" y="3779537"/>
            <a:ext cx="1887497" cy="2721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DEFDEB-4D89-F4D0-7C65-284C7A39D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350" y="3741469"/>
            <a:ext cx="1988270" cy="28480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A9C12C-897A-E32D-1622-0A8D6E8DA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826" y="3717810"/>
            <a:ext cx="1950889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1665" y="114508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74076" y="900410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4= Planning an Independent Final Piece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36964-5F17-56BD-EF4C-E1DB762C9A8F}"/>
              </a:ext>
            </a:extLst>
          </p:cNvPr>
          <p:cNvSpPr txBox="1"/>
          <p:nvPr/>
        </p:nvSpPr>
        <p:spPr>
          <a:xfrm>
            <a:off x="139445" y="1916148"/>
            <a:ext cx="1007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to plan for their writing.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to think about how to structure the text.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to jot down their initial ideas which will form their final piece.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E9506E-AEC9-9165-CBB6-A3316B471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3" y="3429000"/>
            <a:ext cx="6747509" cy="9022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97AA83-787F-3180-A933-EFD7D449A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063" y="2839478"/>
            <a:ext cx="4687666" cy="3243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465C40-7988-2870-64A2-DE75482EA581}"/>
              </a:ext>
            </a:extLst>
          </p:cNvPr>
          <p:cNvSpPr txBox="1"/>
          <p:nvPr/>
        </p:nvSpPr>
        <p:spPr>
          <a:xfrm>
            <a:off x="274076" y="2917494"/>
            <a:ext cx="1007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Letter-join Plus 36" panose="02000505000000020003" pitchFamily="50" charset="0"/>
              </a:rPr>
              <a:t>Non- Chronological Report Example</a:t>
            </a:r>
            <a:r>
              <a:rPr lang="en-GB" dirty="0">
                <a:latin typeface="Letter-join Plus 36" panose="02000505000000020003" pitchFamily="50" charset="0"/>
              </a:rPr>
              <a:t>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B8F658-B647-A3EB-ECA3-7DBE3821E83D}"/>
              </a:ext>
            </a:extLst>
          </p:cNvPr>
          <p:cNvSpPr txBox="1"/>
          <p:nvPr/>
        </p:nvSpPr>
        <p:spPr>
          <a:xfrm>
            <a:off x="274076" y="4677427"/>
            <a:ext cx="1007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Letter-join Plus 36" panose="02000505000000020003" pitchFamily="50" charset="0"/>
              </a:rPr>
              <a:t>Narrative Example</a:t>
            </a:r>
            <a:r>
              <a:rPr lang="en-GB" dirty="0">
                <a:latin typeface="Letter-join Plus 36" panose="02000505000000020003" pitchFamily="50" charset="0"/>
              </a:rPr>
              <a:t>.  </a:t>
            </a:r>
          </a:p>
        </p:txBody>
      </p:sp>
      <p:pic>
        <p:nvPicPr>
          <p:cNvPr id="22" name="Picture 21" descr="A picture containing text, sport, athletic game&#10;&#10;Description automatically generated">
            <a:extLst>
              <a:ext uri="{FF2B5EF4-FFF2-40B4-BE49-F238E27FC236}">
                <a16:creationId xmlns:a16="http://schemas.microsoft.com/office/drawing/2014/main" id="{94313ABC-502A-4E9E-2C7C-956DAAB9F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5" y="5046759"/>
            <a:ext cx="6848987" cy="11659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E027D5-3C5E-F3B5-38AC-F7E040CBCF65}"/>
              </a:ext>
            </a:extLst>
          </p:cNvPr>
          <p:cNvSpPr txBox="1"/>
          <p:nvPr/>
        </p:nvSpPr>
        <p:spPr>
          <a:xfrm>
            <a:off x="274076" y="1367663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Letter-join Plus 36" panose="02000505000000020003" pitchFamily="50" charset="0"/>
              </a:rPr>
              <a:t>(This may often last two days to be a quality plan.) </a:t>
            </a:r>
          </a:p>
        </p:txBody>
      </p:sp>
    </p:spTree>
    <p:extLst>
      <p:ext uri="{BB962C8B-B14F-4D97-AF65-F5344CB8AC3E}">
        <p14:creationId xmlns:p14="http://schemas.microsoft.com/office/powerpoint/2010/main" val="50941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1665" y="114508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74076" y="900410"/>
            <a:ext cx="784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5= Writing my Independent Piece</a:t>
            </a:r>
          </a:p>
          <a:p>
            <a:r>
              <a:rPr lang="en-GB" sz="2800" b="1" u="sng" dirty="0">
                <a:latin typeface="Letter-join Plus 36" panose="02000505000000020003" pitchFamily="50" charset="0"/>
              </a:rPr>
              <a:t>(This will often last multiple days)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36964-5F17-56BD-EF4C-E1DB762C9A8F}"/>
              </a:ext>
            </a:extLst>
          </p:cNvPr>
          <p:cNvSpPr txBox="1"/>
          <p:nvPr/>
        </p:nvSpPr>
        <p:spPr>
          <a:xfrm>
            <a:off x="190185" y="1770090"/>
            <a:ext cx="1007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to write their first draft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Success Criteria can be used </a:t>
            </a:r>
            <a:r>
              <a:rPr lang="en-GB" b="1" dirty="0">
                <a:latin typeface="Letter-join Plus 36" panose="02000505000000020003" pitchFamily="50" charset="0"/>
              </a:rPr>
              <a:t>(not in Year 6) </a:t>
            </a:r>
            <a:r>
              <a:rPr lang="en-GB" dirty="0">
                <a:latin typeface="Letter-join Plus 36" panose="02000505000000020003" pitchFamily="50" charset="0"/>
              </a:rPr>
              <a:t>to support the children with their writing process.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743DB-692C-4F3A-4A40-2D99BDFDB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5" y="2575419"/>
            <a:ext cx="3087319" cy="403948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5042213-954B-0027-52BC-3A68A0EC77FE}"/>
              </a:ext>
            </a:extLst>
          </p:cNvPr>
          <p:cNvSpPr/>
          <p:nvPr/>
        </p:nvSpPr>
        <p:spPr>
          <a:xfrm>
            <a:off x="5327116" y="3797417"/>
            <a:ext cx="2028355" cy="9741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23381-BC8B-2FD6-1598-6DF65E31E82E}"/>
              </a:ext>
            </a:extLst>
          </p:cNvPr>
          <p:cNvSpPr txBox="1"/>
          <p:nvPr/>
        </p:nvSpPr>
        <p:spPr>
          <a:xfrm>
            <a:off x="7545712" y="2658908"/>
            <a:ext cx="30076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Using your assessment grids as a success criteria can help children understand what needs to be in the text type. </a:t>
            </a:r>
          </a:p>
          <a:p>
            <a:endParaRPr lang="en-GB" dirty="0">
              <a:latin typeface="Letter-join Plus 36" panose="02000505000000020003" pitchFamily="50" charset="0"/>
            </a:endParaRPr>
          </a:p>
          <a:p>
            <a:r>
              <a:rPr lang="en-GB" dirty="0">
                <a:latin typeface="Letter-join Plus 36" panose="02000505000000020003" pitchFamily="50" charset="0"/>
              </a:rPr>
              <a:t>You may choose to just select the relevant objectives from the list which you expect to be used and discuss them in a more child-friendly way. </a:t>
            </a:r>
            <a:r>
              <a:rPr lang="en-GB" b="1" dirty="0">
                <a:latin typeface="Letter-join Plus 36" panose="02000505000000020003" pitchFamily="50" charset="0"/>
              </a:rPr>
              <a:t>Some objectives may not be relevant to the text type or may not have taught yet. </a:t>
            </a:r>
          </a:p>
        </p:txBody>
      </p:sp>
    </p:spTree>
    <p:extLst>
      <p:ext uri="{BB962C8B-B14F-4D97-AF65-F5344CB8AC3E}">
        <p14:creationId xmlns:p14="http://schemas.microsoft.com/office/powerpoint/2010/main" val="16275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1665" y="114508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15353" y="883949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6= Editing my Writing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36964-5F17-56BD-EF4C-E1DB762C9A8F}"/>
              </a:ext>
            </a:extLst>
          </p:cNvPr>
          <p:cNvSpPr txBox="1"/>
          <p:nvPr/>
        </p:nvSpPr>
        <p:spPr>
          <a:xfrm>
            <a:off x="332799" y="1407169"/>
            <a:ext cx="10077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could look at a bad example and re-write to help support and apply to their own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to edit their first draft thinking about how they can make it better.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Editing should have three focusses:</a:t>
            </a:r>
          </a:p>
          <a:p>
            <a:r>
              <a:rPr lang="en-GB" dirty="0">
                <a:latin typeface="Letter-join Plus 36" panose="02000505000000020003" pitchFamily="50" charset="0"/>
              </a:rPr>
              <a:t>E1- Spelling, Punctuation and Grammar errors</a:t>
            </a:r>
          </a:p>
          <a:p>
            <a:r>
              <a:rPr lang="en-GB" dirty="0">
                <a:latin typeface="Letter-join Plus 36" panose="02000505000000020003" pitchFamily="50" charset="0"/>
              </a:rPr>
              <a:t>E2- Editing parts of the writing which do not make sense. </a:t>
            </a:r>
          </a:p>
          <a:p>
            <a:r>
              <a:rPr lang="en-GB" dirty="0">
                <a:latin typeface="Letter-join Plus 36" panose="02000505000000020003" pitchFamily="50" charset="0"/>
              </a:rPr>
              <a:t>E3- Adding more detail and re-writing sections to make it better. </a:t>
            </a:r>
          </a:p>
          <a:p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E1550-97AE-4132-3A9C-E1907181D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9" y="3429000"/>
            <a:ext cx="4458086" cy="2956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03743-7139-83C8-A4F4-233517054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6709" y="1930389"/>
            <a:ext cx="3390650" cy="462192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126347A-0C6A-5DA2-6807-ACF6AA234EB6}"/>
              </a:ext>
            </a:extLst>
          </p:cNvPr>
          <p:cNvSpPr/>
          <p:nvPr/>
        </p:nvSpPr>
        <p:spPr>
          <a:xfrm rot="1203847">
            <a:off x="6450769" y="3664426"/>
            <a:ext cx="1526796" cy="8724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37A1C1C-A4B1-98FB-2DD5-24065002D45F}"/>
              </a:ext>
            </a:extLst>
          </p:cNvPr>
          <p:cNvSpPr/>
          <p:nvPr/>
        </p:nvSpPr>
        <p:spPr>
          <a:xfrm rot="9458281">
            <a:off x="4338141" y="5029941"/>
            <a:ext cx="1526796" cy="8724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C40C09-62B2-2C0E-E6E9-91D7D8D6E02C}"/>
              </a:ext>
            </a:extLst>
          </p:cNvPr>
          <p:cNvSpPr txBox="1"/>
          <p:nvPr/>
        </p:nvSpPr>
        <p:spPr>
          <a:xfrm>
            <a:off x="5064503" y="3299725"/>
            <a:ext cx="1421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Children could use editing flaps.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16EFE-D149-6193-391E-24A24847DA12}"/>
              </a:ext>
            </a:extLst>
          </p:cNvPr>
          <p:cNvSpPr txBox="1"/>
          <p:nvPr/>
        </p:nvSpPr>
        <p:spPr>
          <a:xfrm>
            <a:off x="5973495" y="4887929"/>
            <a:ext cx="1421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Children make edits </a:t>
            </a:r>
            <a:r>
              <a:rPr lang="en-GB">
                <a:latin typeface="Letter-join Plus 36" panose="02000505000000020003" pitchFamily="50" charset="0"/>
              </a:rPr>
              <a:t>in green pen.</a:t>
            </a:r>
            <a:endParaRPr lang="en-GB" dirty="0"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3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F1D30E-F667-F179-5600-D07F9B9B8F14}"/>
              </a:ext>
            </a:extLst>
          </p:cNvPr>
          <p:cNvSpPr txBox="1"/>
          <p:nvPr/>
        </p:nvSpPr>
        <p:spPr>
          <a:xfrm>
            <a:off x="2301665" y="114508"/>
            <a:ext cx="7847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latin typeface="Letter-join Plus 36" panose="02000505000000020003" pitchFamily="50" charset="0"/>
              </a:rPr>
              <a:t>Writing Journey @ Middlethorpe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8DF6B-3137-120C-CFE2-99E6153A8130}"/>
              </a:ext>
            </a:extLst>
          </p:cNvPr>
          <p:cNvSpPr txBox="1"/>
          <p:nvPr/>
        </p:nvSpPr>
        <p:spPr>
          <a:xfrm>
            <a:off x="282465" y="1001078"/>
            <a:ext cx="784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Letter-join Plus 36" panose="02000505000000020003" pitchFamily="50" charset="0"/>
              </a:rPr>
              <a:t>Section 7= Publish and Perform </a:t>
            </a:r>
          </a:p>
        </p:txBody>
      </p:sp>
      <p:pic>
        <p:nvPicPr>
          <p:cNvPr id="1026" name="Picture 2" descr="Eco School | Middlethorpe Primary Academy">
            <a:extLst>
              <a:ext uri="{FF2B5EF4-FFF2-40B4-BE49-F238E27FC236}">
                <a16:creationId xmlns:a16="http://schemas.microsoft.com/office/drawing/2014/main" id="{4A81339E-0A4D-FEDB-27D2-20F649DAF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14" y="78350"/>
            <a:ext cx="860033" cy="8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A36964-5F17-56BD-EF4C-E1DB762C9A8F}"/>
              </a:ext>
            </a:extLst>
          </p:cNvPr>
          <p:cNvSpPr txBox="1"/>
          <p:nvPr/>
        </p:nvSpPr>
        <p:spPr>
          <a:xfrm>
            <a:off x="282465" y="1524298"/>
            <a:ext cx="10077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to publish their writing.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Children could share writing with others and receive peer feedback.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etter-join Plus 36" panose="02000505000000020003" pitchFamily="50" charset="0"/>
              </a:rPr>
              <a:t>There should be an element of celebration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54544-7EF5-6FFF-701B-1460A2267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635" y="2447628"/>
            <a:ext cx="2915122" cy="42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8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31895CD2-0DF0-4FF0-BF44-81EDF8EACFDC}"/>
</file>

<file path=customXml/itemProps2.xml><?xml version="1.0" encoding="utf-8"?>
<ds:datastoreItem xmlns:ds="http://schemas.openxmlformats.org/officeDocument/2006/customXml" ds:itemID="{2BA198CA-70D1-4D3A-9347-26650FA71F8E}"/>
</file>

<file path=customXml/itemProps3.xml><?xml version="1.0" encoding="utf-8"?>
<ds:datastoreItem xmlns:ds="http://schemas.openxmlformats.org/officeDocument/2006/customXml" ds:itemID="{83B3E8C5-D331-48DD-9009-0F878FA44EDE}"/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715</Words>
  <Application>Microsoft Office PowerPoint</Application>
  <PresentationFormat>Widescreen</PresentationFormat>
  <Paragraphs>82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Letter-join Plus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Watson</dc:creator>
  <cp:lastModifiedBy>Jodie Watson</cp:lastModifiedBy>
  <cp:revision>1</cp:revision>
  <dcterms:created xsi:type="dcterms:W3CDTF">2023-01-07T15:36:41Z</dcterms:created>
  <dcterms:modified xsi:type="dcterms:W3CDTF">2023-07-14T13:23:02Z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</Properties>
</file>