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9926638" cy="14352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2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3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8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A6EC-2BB4-42AF-A759-B42D63DCAB5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40078"/>
              </p:ext>
            </p:extLst>
          </p:nvPr>
        </p:nvGraphicFramePr>
        <p:xfrm>
          <a:off x="31533" y="119156"/>
          <a:ext cx="3961184" cy="394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84">
                  <a:extLst>
                    <a:ext uri="{9D8B030D-6E8A-4147-A177-3AD203B41FA5}">
                      <a16:colId xmlns:a16="http://schemas.microsoft.com/office/drawing/2014/main" val="1403582542"/>
                    </a:ext>
                  </a:extLst>
                </a:gridCol>
              </a:tblGrid>
              <a:tr h="29712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Cleethorpes</a:t>
                      </a:r>
                      <a:r>
                        <a:rPr lang="en-GB" baseline="0" dirty="0" smtClean="0"/>
                        <a:t> and Grimsby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88589"/>
                  </a:ext>
                </a:extLst>
              </a:tr>
              <a:tr h="7428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Cleethorpes is in the county</a:t>
                      </a:r>
                      <a:r>
                        <a:rPr lang="en-GB" baseline="0" dirty="0" smtClean="0"/>
                        <a:t> of Lincolnshire, located on the East coast of England.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63904"/>
                  </a:ext>
                </a:extLst>
              </a:tr>
              <a:tr h="7428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Grimsby is a seaport and used to be the largest and busiest in</a:t>
                      </a:r>
                      <a:r>
                        <a:rPr lang="en-GB" baseline="0" dirty="0" smtClean="0"/>
                        <a:t> the world.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08422"/>
                  </a:ext>
                </a:extLst>
              </a:tr>
              <a:tr h="5750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Grimsby</a:t>
                      </a:r>
                      <a:r>
                        <a:rPr lang="en-GB" baseline="0" dirty="0" smtClean="0"/>
                        <a:t> is very important for food manufacturing in England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49873"/>
                  </a:ext>
                </a:extLst>
              </a:tr>
              <a:tr h="5199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Grimsby is the</a:t>
                      </a:r>
                      <a:r>
                        <a:rPr lang="en-GB" baseline="0" dirty="0" smtClean="0"/>
                        <a:t> main centre for fish processing in the UK.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7934"/>
                  </a:ext>
                </a:extLst>
              </a:tr>
              <a:tr h="5199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Grimsby and Cleethorpes have a population of 91,200 people.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009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12475"/>
              </p:ext>
            </p:extLst>
          </p:nvPr>
        </p:nvGraphicFramePr>
        <p:xfrm>
          <a:off x="3992717" y="442812"/>
          <a:ext cx="4259245" cy="631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305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2994940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56099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Vocabulary Dozen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69471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Manufacturing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process of producing</a:t>
                      </a:r>
                      <a:r>
                        <a:rPr lang="en-GB" sz="1400" baseline="0" dirty="0" smtClean="0"/>
                        <a:t> a large amount of products.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Processing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Action taken to produce</a:t>
                      </a:r>
                      <a:r>
                        <a:rPr lang="en-GB" sz="1400" i="0" baseline="0" dirty="0" smtClean="0"/>
                        <a:t> something.</a:t>
                      </a:r>
                      <a:endParaRPr lang="en-GB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River bank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sloped ground at the edge of a river.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Densely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large amount with not</a:t>
                      </a:r>
                      <a:r>
                        <a:rPr lang="en-GB" sz="1400" baseline="0" dirty="0" smtClean="0"/>
                        <a:t> a lot of space.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Tourists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person who is traveling for pleasure.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46749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Industry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</a:t>
                      </a:r>
                      <a:r>
                        <a:rPr lang="en-GB" sz="1400" baseline="0" dirty="0" smtClean="0"/>
                        <a:t> type of business.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Valley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long area of low land between mountains of hills.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2605"/>
                  </a:ext>
                </a:extLst>
              </a:tr>
              <a:tr h="4891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Pyramid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Built by Egyptians</a:t>
                      </a:r>
                      <a:r>
                        <a:rPr lang="en-GB" sz="1400" baseline="0" dirty="0" smtClean="0"/>
                        <a:t> years ago as tombs.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46749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Transport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</a:t>
                      </a:r>
                      <a:r>
                        <a:rPr lang="en-GB" sz="1400" baseline="0" dirty="0" smtClean="0"/>
                        <a:t> move from one place to another.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46749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Textiles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Cloth made be weaving or knitting.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66474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Development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Increasing or </a:t>
                      </a:r>
                      <a:r>
                        <a:rPr lang="en-GB" sz="1400" smtClean="0"/>
                        <a:t>getting</a:t>
                      </a:r>
                      <a:r>
                        <a:rPr lang="en-GB" sz="1400" baseline="0" smtClean="0"/>
                        <a:t> better.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0794" y="-38079"/>
            <a:ext cx="9144000" cy="55676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    </a:t>
            </a:r>
            <a:r>
              <a:rPr lang="en-GB" sz="2800" b="1" dirty="0" smtClean="0"/>
              <a:t>Cleethorpes to Cairo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99137"/>
              </p:ext>
            </p:extLst>
          </p:nvPr>
        </p:nvGraphicFramePr>
        <p:xfrm>
          <a:off x="8251962" y="119156"/>
          <a:ext cx="3913853" cy="366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853">
                  <a:extLst>
                    <a:ext uri="{9D8B030D-6E8A-4147-A177-3AD203B41FA5}">
                      <a16:colId xmlns:a16="http://schemas.microsoft.com/office/drawing/2014/main" val="1403582542"/>
                    </a:ext>
                  </a:extLst>
                </a:gridCol>
              </a:tblGrid>
              <a:tr h="4113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Cairo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88589"/>
                  </a:ext>
                </a:extLst>
              </a:tr>
              <a:tr h="6512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dirty="0" smtClean="0"/>
                        <a:t>Cairo</a:t>
                      </a:r>
                      <a:r>
                        <a:rPr lang="en-GB" sz="1600" b="0" i="0" u="none" baseline="0" dirty="0" smtClean="0"/>
                        <a:t> is the capital city of Egypt on the continent of Africa.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63904"/>
                  </a:ext>
                </a:extLst>
              </a:tr>
              <a:tr h="651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Cairo</a:t>
                      </a:r>
                      <a:r>
                        <a:rPr lang="en-GB" sz="1600" baseline="0" dirty="0" smtClean="0"/>
                        <a:t> is located in the North of Egypt on the River Nile.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08422"/>
                  </a:ext>
                </a:extLst>
              </a:tr>
              <a:tr h="651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Cairo is densely populated and has a</a:t>
                      </a:r>
                      <a:r>
                        <a:rPr lang="en-GB" sz="1600" baseline="0" dirty="0" smtClean="0"/>
                        <a:t> population of 11 million people.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49873"/>
                  </a:ext>
                </a:extLst>
              </a:tr>
              <a:tr h="651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The River</a:t>
                      </a:r>
                      <a:r>
                        <a:rPr lang="en-GB" sz="1600" baseline="0" dirty="0" smtClean="0"/>
                        <a:t> Nile is used to transport goods.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7934"/>
                  </a:ext>
                </a:extLst>
              </a:tr>
              <a:tr h="651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The industry in</a:t>
                      </a:r>
                      <a:r>
                        <a:rPr lang="en-GB" sz="1600" baseline="0" dirty="0" smtClean="0"/>
                        <a:t> Cairo is textiles and food processing.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16294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53" y="14622"/>
            <a:ext cx="697968" cy="419592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3" y="4062371"/>
            <a:ext cx="2633749" cy="26383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794" y="3786868"/>
            <a:ext cx="2191022" cy="3008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094" y="4168162"/>
            <a:ext cx="1722831" cy="883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94" y="5432605"/>
            <a:ext cx="1710699" cy="1140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123" y="4609736"/>
            <a:ext cx="1692593" cy="10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     Cleethorpes to Cairo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Katie Shepherd</cp:lastModifiedBy>
  <cp:revision>41</cp:revision>
  <cp:lastPrinted>2020-11-04T15:11:33Z</cp:lastPrinted>
  <dcterms:created xsi:type="dcterms:W3CDTF">2019-09-03T19:28:27Z</dcterms:created>
  <dcterms:modified xsi:type="dcterms:W3CDTF">2021-02-24T16:15:27Z</dcterms:modified>
</cp:coreProperties>
</file>