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
  </p:notesMasterIdLst>
  <p:sldIdLst>
    <p:sldId id="256" r:id="rId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1B79"/>
    <a:srgbClr val="AA22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 Cadman (MT)" userId="19a4090c-3457-4d71-88f3-a1d47547c2a4" providerId="ADAL" clId="{832E3278-BA54-4D28-96BB-D04AA97ABC9C}"/>
    <pc:docChg chg="custSel modSld">
      <pc:chgData name="B Cadman (MT)" userId="19a4090c-3457-4d71-88f3-a1d47547c2a4" providerId="ADAL" clId="{832E3278-BA54-4D28-96BB-D04AA97ABC9C}" dt="2025-10-24T10:01:41.797" v="425" actId="1076"/>
      <pc:docMkLst>
        <pc:docMk/>
      </pc:docMkLst>
      <pc:sldChg chg="modSp mod">
        <pc:chgData name="B Cadman (MT)" userId="19a4090c-3457-4d71-88f3-a1d47547c2a4" providerId="ADAL" clId="{832E3278-BA54-4D28-96BB-D04AA97ABC9C}" dt="2025-10-24T10:01:41.797" v="425" actId="1076"/>
        <pc:sldMkLst>
          <pc:docMk/>
          <pc:sldMk cId="1776695365" sldId="256"/>
        </pc:sldMkLst>
        <pc:spChg chg="mod">
          <ac:chgData name="B Cadman (MT)" userId="19a4090c-3457-4d71-88f3-a1d47547c2a4" providerId="ADAL" clId="{832E3278-BA54-4D28-96BB-D04AA97ABC9C}" dt="2025-10-24T09:58:11.475" v="1" actId="14100"/>
          <ac:spMkLst>
            <pc:docMk/>
            <pc:sldMk cId="1776695365" sldId="256"/>
            <ac:spMk id="2" creationId="{00000000-0000-0000-0000-000000000000}"/>
          </ac:spMkLst>
        </pc:spChg>
        <pc:spChg chg="mod">
          <ac:chgData name="B Cadman (MT)" userId="19a4090c-3457-4d71-88f3-a1d47547c2a4" providerId="ADAL" clId="{832E3278-BA54-4D28-96BB-D04AA97ABC9C}" dt="2025-10-24T10:01:41.797" v="425" actId="1076"/>
          <ac:spMkLst>
            <pc:docMk/>
            <pc:sldMk cId="1776695365" sldId="256"/>
            <ac:spMk id="5" creationId="{00000000-0000-0000-0000-000000000000}"/>
          </ac:spMkLst>
        </pc:spChg>
        <pc:spChg chg="mod">
          <ac:chgData name="B Cadman (MT)" userId="19a4090c-3457-4d71-88f3-a1d47547c2a4" providerId="ADAL" clId="{832E3278-BA54-4D28-96BB-D04AA97ABC9C}" dt="2025-10-24T09:58:16.258" v="3" actId="20577"/>
          <ac:spMkLst>
            <pc:docMk/>
            <pc:sldMk cId="1776695365" sldId="256"/>
            <ac:spMk id="6" creationId="{00000000-0000-0000-0000-000000000000}"/>
          </ac:spMkLst>
        </pc:spChg>
        <pc:spChg chg="mod">
          <ac:chgData name="B Cadman (MT)" userId="19a4090c-3457-4d71-88f3-a1d47547c2a4" providerId="ADAL" clId="{832E3278-BA54-4D28-96BB-D04AA97ABC9C}" dt="2025-10-24T09:58:44.816" v="14" actId="20577"/>
          <ac:spMkLst>
            <pc:docMk/>
            <pc:sldMk cId="1776695365" sldId="256"/>
            <ac:spMk id="11" creationId="{00000000-0000-0000-0000-000000000000}"/>
          </ac:spMkLst>
        </pc:spChg>
        <pc:spChg chg="mod">
          <ac:chgData name="B Cadman (MT)" userId="19a4090c-3457-4d71-88f3-a1d47547c2a4" providerId="ADAL" clId="{832E3278-BA54-4D28-96BB-D04AA97ABC9C}" dt="2025-10-24T10:01:24.760" v="424" actId="20577"/>
          <ac:spMkLst>
            <pc:docMk/>
            <pc:sldMk cId="1776695365" sldId="256"/>
            <ac:spMk id="15" creationId="{00000000-0000-0000-0000-000000000000}"/>
          </ac:spMkLst>
        </pc:spChg>
        <pc:spChg chg="mod">
          <ac:chgData name="B Cadman (MT)" userId="19a4090c-3457-4d71-88f3-a1d47547c2a4" providerId="ADAL" clId="{832E3278-BA54-4D28-96BB-D04AA97ABC9C}" dt="2025-10-24T09:59:06.694" v="49" actId="20577"/>
          <ac:spMkLst>
            <pc:docMk/>
            <pc:sldMk cId="1776695365" sldId="256"/>
            <ac:spMk id="17" creationId="{00000000-0000-0000-0000-000000000000}"/>
          </ac:spMkLst>
        </pc:spChg>
        <pc:spChg chg="mod">
          <ac:chgData name="B Cadman (MT)" userId="19a4090c-3457-4d71-88f3-a1d47547c2a4" providerId="ADAL" clId="{832E3278-BA54-4D28-96BB-D04AA97ABC9C}" dt="2025-10-24T09:58:28.445" v="5" actId="14100"/>
          <ac:spMkLst>
            <pc:docMk/>
            <pc:sldMk cId="1776695365" sldId="256"/>
            <ac:spMk id="18" creationId="{00000000-0000-0000-0000-000000000000}"/>
          </ac:spMkLst>
        </pc:spChg>
        <pc:spChg chg="mod">
          <ac:chgData name="B Cadman (MT)" userId="19a4090c-3457-4d71-88f3-a1d47547c2a4" providerId="ADAL" clId="{832E3278-BA54-4D28-96BB-D04AA97ABC9C}" dt="2025-10-24T10:01:08.892" v="423" actId="1076"/>
          <ac:spMkLst>
            <pc:docMk/>
            <pc:sldMk cId="1776695365" sldId="256"/>
            <ac:spMk id="19" creationId="{00000000-0000-0000-0000-000000000000}"/>
          </ac:spMkLst>
        </pc:spChg>
      </pc:sldChg>
    </pc:docChg>
  </pc:docChgLst>
  <pc:docChgLst>
    <pc:chgData name="Cadman, Ben" userId="19a4090c-3457-4d71-88f3-a1d47547c2a4" providerId="ADAL" clId="{CD8AEF0A-A7B5-4D71-8B3E-FD386F316927}"/>
    <pc:docChg chg="custSel modSld">
      <pc:chgData name="Cadman, Ben" userId="19a4090c-3457-4d71-88f3-a1d47547c2a4" providerId="ADAL" clId="{CD8AEF0A-A7B5-4D71-8B3E-FD386F316927}" dt="2024-10-24T11:13:47.664" v="419" actId="13926"/>
      <pc:docMkLst>
        <pc:docMk/>
      </pc:docMkLst>
      <pc:sldChg chg="addSp delSp modSp mod">
        <pc:chgData name="Cadman, Ben" userId="19a4090c-3457-4d71-88f3-a1d47547c2a4" providerId="ADAL" clId="{CD8AEF0A-A7B5-4D71-8B3E-FD386F316927}" dt="2024-10-24T11:13:47.664" v="419" actId="13926"/>
        <pc:sldMkLst>
          <pc:docMk/>
          <pc:sldMk cId="1776695365" sldId="256"/>
        </pc:sldMkLst>
        <pc:spChg chg="mod">
          <ac:chgData name="Cadman, Ben" userId="19a4090c-3457-4d71-88f3-a1d47547c2a4" providerId="ADAL" clId="{CD8AEF0A-A7B5-4D71-8B3E-FD386F316927}" dt="2024-10-24T11:13:47.664" v="419" actId="13926"/>
          <ac:spMkLst>
            <pc:docMk/>
            <pc:sldMk cId="1776695365" sldId="256"/>
            <ac:spMk id="2"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3"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4"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5"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6"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7"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8"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9"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10"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11"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12"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13"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14"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15"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16"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17"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18"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19"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21"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22"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23"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24" creationId="{00000000-0000-0000-0000-000000000000}"/>
          </ac:spMkLst>
        </pc:spChg>
        <pc:picChg chg="del">
          <ac:chgData name="Cadman, Ben" userId="19a4090c-3457-4d71-88f3-a1d47547c2a4" providerId="ADAL" clId="{CD8AEF0A-A7B5-4D71-8B3E-FD386F316927}" dt="2024-10-24T11:10:59.028" v="260" actId="21"/>
          <ac:picMkLst>
            <pc:docMk/>
            <pc:sldMk cId="1776695365" sldId="256"/>
            <ac:picMk id="25" creationId="{7E6878D4-7261-C887-4CE4-FD73A6DF5DAF}"/>
          </ac:picMkLst>
        </pc:picChg>
        <pc:picChg chg="add mod">
          <ac:chgData name="Cadman, Ben" userId="19a4090c-3457-4d71-88f3-a1d47547c2a4" providerId="ADAL" clId="{CD8AEF0A-A7B5-4D71-8B3E-FD386F316927}" dt="2024-10-24T11:13:47.664" v="419" actId="13926"/>
          <ac:picMkLst>
            <pc:docMk/>
            <pc:sldMk cId="1776695365" sldId="256"/>
            <ac:picMk id="1026" creationId="{0808EC3A-AF3A-E7A4-139F-B4AEE21B7EAC}"/>
          </ac:picMkLst>
        </pc:picChg>
      </pc:sldChg>
    </pc:docChg>
  </pc:docChgLst>
  <pc:docChgLst>
    <pc:chgData name="Holt, Suzanne" userId="58f26665-4e82-4c0e-b00b-7f207692c0fa" providerId="ADAL" clId="{6DE8C036-E20D-4907-B171-54BB461B7331}"/>
    <pc:docChg chg="custSel modSld">
      <pc:chgData name="Holt, Suzanne" userId="58f26665-4e82-4c0e-b00b-7f207692c0fa" providerId="ADAL" clId="{6DE8C036-E20D-4907-B171-54BB461B7331}" dt="2023-09-07T20:30:07.939" v="968" actId="20577"/>
      <pc:docMkLst>
        <pc:docMk/>
      </pc:docMkLst>
      <pc:sldChg chg="modSp mod">
        <pc:chgData name="Holt, Suzanne" userId="58f26665-4e82-4c0e-b00b-7f207692c0fa" providerId="ADAL" clId="{6DE8C036-E20D-4907-B171-54BB461B7331}" dt="2023-09-07T20:30:07.939" v="968" actId="20577"/>
        <pc:sldMkLst>
          <pc:docMk/>
          <pc:sldMk cId="1776695365" sldId="256"/>
        </pc:sldMkLst>
        <pc:spChg chg="mod">
          <ac:chgData name="Holt, Suzanne" userId="58f26665-4e82-4c0e-b00b-7f207692c0fa" providerId="ADAL" clId="{6DE8C036-E20D-4907-B171-54BB461B7331}" dt="2023-09-07T20:23:30.326" v="758" actId="14100"/>
          <ac:spMkLst>
            <pc:docMk/>
            <pc:sldMk cId="1776695365" sldId="256"/>
            <ac:spMk id="2" creationId="{00000000-0000-0000-0000-000000000000}"/>
          </ac:spMkLst>
        </pc:spChg>
        <pc:spChg chg="mod">
          <ac:chgData name="Holt, Suzanne" userId="58f26665-4e82-4c0e-b00b-7f207692c0fa" providerId="ADAL" clId="{6DE8C036-E20D-4907-B171-54BB461B7331}" dt="2023-09-06T12:15:56.408" v="543" actId="20577"/>
          <ac:spMkLst>
            <pc:docMk/>
            <pc:sldMk cId="1776695365" sldId="256"/>
            <ac:spMk id="4" creationId="{00000000-0000-0000-0000-000000000000}"/>
          </ac:spMkLst>
        </pc:spChg>
        <pc:spChg chg="mod">
          <ac:chgData name="Holt, Suzanne" userId="58f26665-4e82-4c0e-b00b-7f207692c0fa" providerId="ADAL" clId="{6DE8C036-E20D-4907-B171-54BB461B7331}" dt="2023-09-06T12:00:03.510" v="1" actId="20577"/>
          <ac:spMkLst>
            <pc:docMk/>
            <pc:sldMk cId="1776695365" sldId="256"/>
            <ac:spMk id="5" creationId="{00000000-0000-0000-0000-000000000000}"/>
          </ac:spMkLst>
        </pc:spChg>
        <pc:spChg chg="mod">
          <ac:chgData name="Holt, Suzanne" userId="58f26665-4e82-4c0e-b00b-7f207692c0fa" providerId="ADAL" clId="{6DE8C036-E20D-4907-B171-54BB461B7331}" dt="2023-09-07T20:23:19.774" v="757" actId="20577"/>
          <ac:spMkLst>
            <pc:docMk/>
            <pc:sldMk cId="1776695365" sldId="256"/>
            <ac:spMk id="6" creationId="{00000000-0000-0000-0000-000000000000}"/>
          </ac:spMkLst>
        </pc:spChg>
        <pc:spChg chg="mod">
          <ac:chgData name="Holt, Suzanne" userId="58f26665-4e82-4c0e-b00b-7f207692c0fa" providerId="ADAL" clId="{6DE8C036-E20D-4907-B171-54BB461B7331}" dt="2023-09-07T20:30:07.939" v="968" actId="20577"/>
          <ac:spMkLst>
            <pc:docMk/>
            <pc:sldMk cId="1776695365" sldId="256"/>
            <ac:spMk id="7" creationId="{00000000-0000-0000-0000-000000000000}"/>
          </ac:spMkLst>
        </pc:spChg>
        <pc:spChg chg="mod">
          <ac:chgData name="Holt, Suzanne" userId="58f26665-4e82-4c0e-b00b-7f207692c0fa" providerId="ADAL" clId="{6DE8C036-E20D-4907-B171-54BB461B7331}" dt="2023-09-06T12:26:25.771" v="728" actId="20577"/>
          <ac:spMkLst>
            <pc:docMk/>
            <pc:sldMk cId="1776695365" sldId="256"/>
            <ac:spMk id="8" creationId="{00000000-0000-0000-0000-000000000000}"/>
          </ac:spMkLst>
        </pc:spChg>
        <pc:spChg chg="mod">
          <ac:chgData name="Holt, Suzanne" userId="58f26665-4e82-4c0e-b00b-7f207692c0fa" providerId="ADAL" clId="{6DE8C036-E20D-4907-B171-54BB461B7331}" dt="2023-09-07T20:26:00.237" v="796" actId="33524"/>
          <ac:spMkLst>
            <pc:docMk/>
            <pc:sldMk cId="1776695365" sldId="256"/>
            <ac:spMk id="9" creationId="{00000000-0000-0000-0000-000000000000}"/>
          </ac:spMkLst>
        </pc:spChg>
        <pc:spChg chg="mod">
          <ac:chgData name="Holt, Suzanne" userId="58f26665-4e82-4c0e-b00b-7f207692c0fa" providerId="ADAL" clId="{6DE8C036-E20D-4907-B171-54BB461B7331}" dt="2023-09-06T12:06:23.040" v="264" actId="1076"/>
          <ac:spMkLst>
            <pc:docMk/>
            <pc:sldMk cId="1776695365" sldId="256"/>
            <ac:spMk id="10" creationId="{00000000-0000-0000-0000-000000000000}"/>
          </ac:spMkLst>
        </pc:spChg>
        <pc:spChg chg="mod">
          <ac:chgData name="Holt, Suzanne" userId="58f26665-4e82-4c0e-b00b-7f207692c0fa" providerId="ADAL" clId="{6DE8C036-E20D-4907-B171-54BB461B7331}" dt="2023-09-07T20:23:56.436" v="767" actId="20577"/>
          <ac:spMkLst>
            <pc:docMk/>
            <pc:sldMk cId="1776695365" sldId="256"/>
            <ac:spMk id="11" creationId="{00000000-0000-0000-0000-000000000000}"/>
          </ac:spMkLst>
        </pc:spChg>
        <pc:spChg chg="mod">
          <ac:chgData name="Holt, Suzanne" userId="58f26665-4e82-4c0e-b00b-7f207692c0fa" providerId="ADAL" clId="{6DE8C036-E20D-4907-B171-54BB461B7331}" dt="2023-09-06T12:12:33.889" v="478" actId="1076"/>
          <ac:spMkLst>
            <pc:docMk/>
            <pc:sldMk cId="1776695365" sldId="256"/>
            <ac:spMk id="13" creationId="{00000000-0000-0000-0000-000000000000}"/>
          </ac:spMkLst>
        </pc:spChg>
        <pc:spChg chg="mod">
          <ac:chgData name="Holt, Suzanne" userId="58f26665-4e82-4c0e-b00b-7f207692c0fa" providerId="ADAL" clId="{6DE8C036-E20D-4907-B171-54BB461B7331}" dt="2023-09-07T20:25:33.669" v="786" actId="14100"/>
          <ac:spMkLst>
            <pc:docMk/>
            <pc:sldMk cId="1776695365" sldId="256"/>
            <ac:spMk id="14" creationId="{00000000-0000-0000-0000-000000000000}"/>
          </ac:spMkLst>
        </pc:spChg>
        <pc:spChg chg="mod">
          <ac:chgData name="Holt, Suzanne" userId="58f26665-4e82-4c0e-b00b-7f207692c0fa" providerId="ADAL" clId="{6DE8C036-E20D-4907-B171-54BB461B7331}" dt="2023-09-07T20:29:02.056" v="870" actId="20577"/>
          <ac:spMkLst>
            <pc:docMk/>
            <pc:sldMk cId="1776695365" sldId="256"/>
            <ac:spMk id="15" creationId="{00000000-0000-0000-0000-000000000000}"/>
          </ac:spMkLst>
        </pc:spChg>
        <pc:spChg chg="mod">
          <ac:chgData name="Holt, Suzanne" userId="58f26665-4e82-4c0e-b00b-7f207692c0fa" providerId="ADAL" clId="{6DE8C036-E20D-4907-B171-54BB461B7331}" dt="2023-09-07T20:29:10.168" v="871" actId="14100"/>
          <ac:spMkLst>
            <pc:docMk/>
            <pc:sldMk cId="1776695365" sldId="256"/>
            <ac:spMk id="16" creationId="{00000000-0000-0000-0000-000000000000}"/>
          </ac:spMkLst>
        </pc:spChg>
        <pc:spChg chg="mod">
          <ac:chgData name="Holt, Suzanne" userId="58f26665-4e82-4c0e-b00b-7f207692c0fa" providerId="ADAL" clId="{6DE8C036-E20D-4907-B171-54BB461B7331}" dt="2023-09-07T20:25:51.753" v="795" actId="20577"/>
          <ac:spMkLst>
            <pc:docMk/>
            <pc:sldMk cId="1776695365" sldId="256"/>
            <ac:spMk id="17" creationId="{00000000-0000-0000-0000-000000000000}"/>
          </ac:spMkLst>
        </pc:spChg>
        <pc:spChg chg="mod">
          <ac:chgData name="Holt, Suzanne" userId="58f26665-4e82-4c0e-b00b-7f207692c0fa" providerId="ADAL" clId="{6DE8C036-E20D-4907-B171-54BB461B7331}" dt="2023-09-07T20:23:34.045" v="759" actId="1076"/>
          <ac:spMkLst>
            <pc:docMk/>
            <pc:sldMk cId="1776695365" sldId="256"/>
            <ac:spMk id="18" creationId="{00000000-0000-0000-0000-000000000000}"/>
          </ac:spMkLst>
        </pc:spChg>
        <pc:spChg chg="mod">
          <ac:chgData name="Holt, Suzanne" userId="58f26665-4e82-4c0e-b00b-7f207692c0fa" providerId="ADAL" clId="{6DE8C036-E20D-4907-B171-54BB461B7331}" dt="2023-09-06T12:06:41.498" v="267" actId="1076"/>
          <ac:spMkLst>
            <pc:docMk/>
            <pc:sldMk cId="1776695365" sldId="256"/>
            <ac:spMk id="19" creationId="{00000000-0000-0000-0000-000000000000}"/>
          </ac:spMkLst>
        </pc:spChg>
        <pc:spChg chg="mod">
          <ac:chgData name="Holt, Suzanne" userId="58f26665-4e82-4c0e-b00b-7f207692c0fa" providerId="ADAL" clId="{6DE8C036-E20D-4907-B171-54BB461B7331}" dt="2023-09-07T20:25:05.310" v="782" actId="14100"/>
          <ac:spMkLst>
            <pc:docMk/>
            <pc:sldMk cId="1776695365" sldId="256"/>
            <ac:spMk id="21" creationId="{00000000-0000-0000-0000-000000000000}"/>
          </ac:spMkLst>
        </pc:spChg>
        <pc:spChg chg="mod">
          <ac:chgData name="Holt, Suzanne" userId="58f26665-4e82-4c0e-b00b-7f207692c0fa" providerId="ADAL" clId="{6DE8C036-E20D-4907-B171-54BB461B7331}" dt="2023-09-06T12:06:35.233" v="266" actId="1076"/>
          <ac:spMkLst>
            <pc:docMk/>
            <pc:sldMk cId="1776695365" sldId="256"/>
            <ac:spMk id="23" creationId="{00000000-0000-0000-0000-000000000000}"/>
          </ac:spMkLst>
        </pc:spChg>
        <pc:spChg chg="mod">
          <ac:chgData name="Holt, Suzanne" userId="58f26665-4e82-4c0e-b00b-7f207692c0fa" providerId="ADAL" clId="{6DE8C036-E20D-4907-B171-54BB461B7331}" dt="2023-09-07T20:26:41.476" v="820" actId="27107"/>
          <ac:spMkLst>
            <pc:docMk/>
            <pc:sldMk cId="1776695365" sldId="256"/>
            <ac:spMk id="24" creationId="{00000000-0000-0000-0000-000000000000}"/>
          </ac:spMkLst>
        </pc:spChg>
      </pc:sldChg>
    </pc:docChg>
  </pc:docChgLst>
  <pc:docChgLst>
    <pc:chgData name="Holt, Suzanne" userId="58f26665-4e82-4c0e-b00b-7f207692c0fa" providerId="ADAL" clId="{7AC0BC62-CD6B-4C95-8695-50F0A96D7351}"/>
    <pc:docChg chg="custSel modSld">
      <pc:chgData name="Holt, Suzanne" userId="58f26665-4e82-4c0e-b00b-7f207692c0fa" providerId="ADAL" clId="{7AC0BC62-CD6B-4C95-8695-50F0A96D7351}" dt="2023-10-29T17:32:29.386" v="513" actId="20577"/>
      <pc:docMkLst>
        <pc:docMk/>
      </pc:docMkLst>
      <pc:sldChg chg="addSp modSp mod">
        <pc:chgData name="Holt, Suzanne" userId="58f26665-4e82-4c0e-b00b-7f207692c0fa" providerId="ADAL" clId="{7AC0BC62-CD6B-4C95-8695-50F0A96D7351}" dt="2023-10-29T17:32:29.386" v="513" actId="20577"/>
        <pc:sldMkLst>
          <pc:docMk/>
          <pc:sldMk cId="1776695365" sldId="256"/>
        </pc:sldMkLst>
        <pc:spChg chg="mod">
          <ac:chgData name="Holt, Suzanne" userId="58f26665-4e82-4c0e-b00b-7f207692c0fa" providerId="ADAL" clId="{7AC0BC62-CD6B-4C95-8695-50F0A96D7351}" dt="2023-10-18T13:39:23.756" v="473" actId="1076"/>
          <ac:spMkLst>
            <pc:docMk/>
            <pc:sldMk cId="1776695365" sldId="256"/>
            <ac:spMk id="5" creationId="{00000000-0000-0000-0000-000000000000}"/>
          </ac:spMkLst>
        </pc:spChg>
        <pc:spChg chg="mod">
          <ac:chgData name="Holt, Suzanne" userId="58f26665-4e82-4c0e-b00b-7f207692c0fa" providerId="ADAL" clId="{7AC0BC62-CD6B-4C95-8695-50F0A96D7351}" dt="2023-10-18T13:33:18.188" v="453" actId="20577"/>
          <ac:spMkLst>
            <pc:docMk/>
            <pc:sldMk cId="1776695365" sldId="256"/>
            <ac:spMk id="6" creationId="{00000000-0000-0000-0000-000000000000}"/>
          </ac:spMkLst>
        </pc:spChg>
        <pc:spChg chg="mod">
          <ac:chgData name="Holt, Suzanne" userId="58f26665-4e82-4c0e-b00b-7f207692c0fa" providerId="ADAL" clId="{7AC0BC62-CD6B-4C95-8695-50F0A96D7351}" dt="2023-10-18T13:23:23.409" v="45" actId="2711"/>
          <ac:spMkLst>
            <pc:docMk/>
            <pc:sldMk cId="1776695365" sldId="256"/>
            <ac:spMk id="8" creationId="{00000000-0000-0000-0000-000000000000}"/>
          </ac:spMkLst>
        </pc:spChg>
        <pc:spChg chg="mod">
          <ac:chgData name="Holt, Suzanne" userId="58f26665-4e82-4c0e-b00b-7f207692c0fa" providerId="ADAL" clId="{7AC0BC62-CD6B-4C95-8695-50F0A96D7351}" dt="2023-10-18T13:21:50.546" v="44" actId="20577"/>
          <ac:spMkLst>
            <pc:docMk/>
            <pc:sldMk cId="1776695365" sldId="256"/>
            <ac:spMk id="9" creationId="{00000000-0000-0000-0000-000000000000}"/>
          </ac:spMkLst>
        </pc:spChg>
        <pc:spChg chg="mod">
          <ac:chgData name="Holt, Suzanne" userId="58f26665-4e82-4c0e-b00b-7f207692c0fa" providerId="ADAL" clId="{7AC0BC62-CD6B-4C95-8695-50F0A96D7351}" dt="2023-10-29T17:32:17.817" v="512" actId="20577"/>
          <ac:spMkLst>
            <pc:docMk/>
            <pc:sldMk cId="1776695365" sldId="256"/>
            <ac:spMk id="15" creationId="{00000000-0000-0000-0000-000000000000}"/>
          </ac:spMkLst>
        </pc:spChg>
        <pc:spChg chg="mod">
          <ac:chgData name="Holt, Suzanne" userId="58f26665-4e82-4c0e-b00b-7f207692c0fa" providerId="ADAL" clId="{7AC0BC62-CD6B-4C95-8695-50F0A96D7351}" dt="2023-10-18T13:24:40.338" v="78" actId="20577"/>
          <ac:spMkLst>
            <pc:docMk/>
            <pc:sldMk cId="1776695365" sldId="256"/>
            <ac:spMk id="17" creationId="{00000000-0000-0000-0000-000000000000}"/>
          </ac:spMkLst>
        </pc:spChg>
        <pc:spChg chg="mod">
          <ac:chgData name="Holt, Suzanne" userId="58f26665-4e82-4c0e-b00b-7f207692c0fa" providerId="ADAL" clId="{7AC0BC62-CD6B-4C95-8695-50F0A96D7351}" dt="2023-10-29T17:32:29.386" v="513" actId="20577"/>
          <ac:spMkLst>
            <pc:docMk/>
            <pc:sldMk cId="1776695365" sldId="256"/>
            <ac:spMk id="24" creationId="{00000000-0000-0000-0000-000000000000}"/>
          </ac:spMkLst>
        </pc:spChg>
        <pc:picChg chg="add mod">
          <ac:chgData name="Holt, Suzanne" userId="58f26665-4e82-4c0e-b00b-7f207692c0fa" providerId="ADAL" clId="{7AC0BC62-CD6B-4C95-8695-50F0A96D7351}" dt="2023-10-18T13:39:28.957" v="474" actId="1076"/>
          <ac:picMkLst>
            <pc:docMk/>
            <pc:sldMk cId="1776695365" sldId="256"/>
            <ac:picMk id="25" creationId="{7E6878D4-7261-C887-4CE4-FD73A6DF5DAF}"/>
          </ac:picMkLst>
        </pc:picChg>
      </pc:sldChg>
    </pc:docChg>
  </pc:docChgLst>
  <pc:docChgLst>
    <pc:chgData name="Holt, Suzanne" userId="58f26665-4e82-4c0e-b00b-7f207692c0fa" providerId="ADAL" clId="{DCA5F1C5-8894-45FF-B347-2EB37C162F28}"/>
    <pc:docChg chg="custSel modSld">
      <pc:chgData name="Holt, Suzanne" userId="58f26665-4e82-4c0e-b00b-7f207692c0fa" providerId="ADAL" clId="{DCA5F1C5-8894-45FF-B347-2EB37C162F28}" dt="2023-10-29T18:18:49.692" v="395" actId="20577"/>
      <pc:docMkLst>
        <pc:docMk/>
      </pc:docMkLst>
      <pc:sldChg chg="modSp mod">
        <pc:chgData name="Holt, Suzanne" userId="58f26665-4e82-4c0e-b00b-7f207692c0fa" providerId="ADAL" clId="{DCA5F1C5-8894-45FF-B347-2EB37C162F28}" dt="2023-10-29T18:18:49.692" v="395" actId="20577"/>
        <pc:sldMkLst>
          <pc:docMk/>
          <pc:sldMk cId="1776695365" sldId="256"/>
        </pc:sldMkLst>
        <pc:spChg chg="mod">
          <ac:chgData name="Holt, Suzanne" userId="58f26665-4e82-4c0e-b00b-7f207692c0fa" providerId="ADAL" clId="{DCA5F1C5-8894-45FF-B347-2EB37C162F28}" dt="2023-10-29T18:18:27.710" v="394" actId="207"/>
          <ac:spMkLst>
            <pc:docMk/>
            <pc:sldMk cId="1776695365" sldId="256"/>
            <ac:spMk id="6" creationId="{00000000-0000-0000-0000-000000000000}"/>
          </ac:spMkLst>
        </pc:spChg>
        <pc:spChg chg="mod">
          <ac:chgData name="Holt, Suzanne" userId="58f26665-4e82-4c0e-b00b-7f207692c0fa" providerId="ADAL" clId="{DCA5F1C5-8894-45FF-B347-2EB37C162F28}" dt="2023-10-29T18:17:00.275" v="388" actId="20577"/>
          <ac:spMkLst>
            <pc:docMk/>
            <pc:sldMk cId="1776695365" sldId="256"/>
            <ac:spMk id="7" creationId="{00000000-0000-0000-0000-000000000000}"/>
          </ac:spMkLst>
        </pc:spChg>
        <pc:spChg chg="mod">
          <ac:chgData name="Holt, Suzanne" userId="58f26665-4e82-4c0e-b00b-7f207692c0fa" providerId="ADAL" clId="{DCA5F1C5-8894-45FF-B347-2EB37C162F28}" dt="2023-10-29T17:57:38.394" v="50" actId="20577"/>
          <ac:spMkLst>
            <pc:docMk/>
            <pc:sldMk cId="1776695365" sldId="256"/>
            <ac:spMk id="8" creationId="{00000000-0000-0000-0000-000000000000}"/>
          </ac:spMkLst>
        </pc:spChg>
        <pc:spChg chg="mod">
          <ac:chgData name="Holt, Suzanne" userId="58f26665-4e82-4c0e-b00b-7f207692c0fa" providerId="ADAL" clId="{DCA5F1C5-8894-45FF-B347-2EB37C162F28}" dt="2023-10-29T18:18:49.692" v="395" actId="20577"/>
          <ac:spMkLst>
            <pc:docMk/>
            <pc:sldMk cId="1776695365" sldId="256"/>
            <ac:spMk id="9" creationId="{00000000-0000-0000-0000-000000000000}"/>
          </ac:spMkLst>
        </pc:spChg>
        <pc:spChg chg="mod">
          <ac:chgData name="Holt, Suzanne" userId="58f26665-4e82-4c0e-b00b-7f207692c0fa" providerId="ADAL" clId="{DCA5F1C5-8894-45FF-B347-2EB37C162F28}" dt="2023-10-29T18:14:29.889" v="340" actId="20577"/>
          <ac:spMkLst>
            <pc:docMk/>
            <pc:sldMk cId="1776695365" sldId="256"/>
            <ac:spMk id="11" creationId="{00000000-0000-0000-0000-000000000000}"/>
          </ac:spMkLst>
        </pc:spChg>
        <pc:spChg chg="mod">
          <ac:chgData name="Holt, Suzanne" userId="58f26665-4e82-4c0e-b00b-7f207692c0fa" providerId="ADAL" clId="{DCA5F1C5-8894-45FF-B347-2EB37C162F28}" dt="2023-10-29T18:17:20.123" v="390" actId="1076"/>
          <ac:spMkLst>
            <pc:docMk/>
            <pc:sldMk cId="1776695365" sldId="256"/>
            <ac:spMk id="15" creationId="{00000000-0000-0000-0000-000000000000}"/>
          </ac:spMkLst>
        </pc:spChg>
        <pc:spChg chg="mod">
          <ac:chgData name="Holt, Suzanne" userId="58f26665-4e82-4c0e-b00b-7f207692c0fa" providerId="ADAL" clId="{DCA5F1C5-8894-45FF-B347-2EB37C162F28}" dt="2023-10-29T18:16:15.050" v="351" actId="20577"/>
          <ac:spMkLst>
            <pc:docMk/>
            <pc:sldMk cId="1776695365" sldId="256"/>
            <ac:spMk id="17" creationId="{00000000-0000-0000-0000-000000000000}"/>
          </ac:spMkLst>
        </pc:spChg>
      </pc:sldChg>
    </pc:docChg>
  </pc:docChgLst>
  <pc:docChgLst>
    <pc:chgData name="Bebbington, Lesley" userId="63253106-1b64-4753-b397-a33896ae7a9e" providerId="ADAL" clId="{A3F85302-0F3C-4B53-B4D1-C45996C4A444}"/>
    <pc:docChg chg="modSld">
      <pc:chgData name="Bebbington, Lesley" userId="63253106-1b64-4753-b397-a33896ae7a9e" providerId="ADAL" clId="{A3F85302-0F3C-4B53-B4D1-C45996C4A444}" dt="2023-10-18T13:31:43.758" v="452" actId="1076"/>
      <pc:docMkLst>
        <pc:docMk/>
      </pc:docMkLst>
      <pc:sldChg chg="modSp mod">
        <pc:chgData name="Bebbington, Lesley" userId="63253106-1b64-4753-b397-a33896ae7a9e" providerId="ADAL" clId="{A3F85302-0F3C-4B53-B4D1-C45996C4A444}" dt="2023-10-18T13:31:43.758" v="452" actId="1076"/>
        <pc:sldMkLst>
          <pc:docMk/>
          <pc:sldMk cId="1776695365" sldId="256"/>
        </pc:sldMkLst>
        <pc:spChg chg="mod">
          <ac:chgData name="Bebbington, Lesley" userId="63253106-1b64-4753-b397-a33896ae7a9e" providerId="ADAL" clId="{A3F85302-0F3C-4B53-B4D1-C45996C4A444}" dt="2023-10-18T13:31:27.450" v="451" actId="20577"/>
          <ac:spMkLst>
            <pc:docMk/>
            <pc:sldMk cId="1776695365" sldId="256"/>
            <ac:spMk id="4" creationId="{00000000-0000-0000-0000-000000000000}"/>
          </ac:spMkLst>
        </pc:spChg>
        <pc:spChg chg="mod">
          <ac:chgData name="Bebbington, Lesley" userId="63253106-1b64-4753-b397-a33896ae7a9e" providerId="ADAL" clId="{A3F85302-0F3C-4B53-B4D1-C45996C4A444}" dt="2023-10-18T13:23:09.852" v="0" actId="2711"/>
          <ac:spMkLst>
            <pc:docMk/>
            <pc:sldMk cId="1776695365" sldId="256"/>
            <ac:spMk id="9" creationId="{00000000-0000-0000-0000-000000000000}"/>
          </ac:spMkLst>
        </pc:spChg>
        <pc:spChg chg="mod">
          <ac:chgData name="Bebbington, Lesley" userId="63253106-1b64-4753-b397-a33896ae7a9e" providerId="ADAL" clId="{A3F85302-0F3C-4B53-B4D1-C45996C4A444}" dt="2023-10-18T13:24:16.045" v="5" actId="14100"/>
          <ac:spMkLst>
            <pc:docMk/>
            <pc:sldMk cId="1776695365" sldId="256"/>
            <ac:spMk id="10" creationId="{00000000-0000-0000-0000-000000000000}"/>
          </ac:spMkLst>
        </pc:spChg>
        <pc:spChg chg="mod">
          <ac:chgData name="Bebbington, Lesley" userId="63253106-1b64-4753-b397-a33896ae7a9e" providerId="ADAL" clId="{A3F85302-0F3C-4B53-B4D1-C45996C4A444}" dt="2023-10-18T13:23:53.807" v="2" actId="14100"/>
          <ac:spMkLst>
            <pc:docMk/>
            <pc:sldMk cId="1776695365" sldId="256"/>
            <ac:spMk id="16" creationId="{00000000-0000-0000-0000-000000000000}"/>
          </ac:spMkLst>
        </pc:spChg>
        <pc:spChg chg="mod">
          <ac:chgData name="Bebbington, Lesley" userId="63253106-1b64-4753-b397-a33896ae7a9e" providerId="ADAL" clId="{A3F85302-0F3C-4B53-B4D1-C45996C4A444}" dt="2023-10-18T13:31:43.758" v="452" actId="1076"/>
          <ac:spMkLst>
            <pc:docMk/>
            <pc:sldMk cId="1776695365" sldId="256"/>
            <ac:spMk id="19" creationId="{00000000-0000-0000-0000-000000000000}"/>
          </ac:spMkLst>
        </pc:spChg>
        <pc:spChg chg="mod">
          <ac:chgData name="Bebbington, Lesley" userId="63253106-1b64-4753-b397-a33896ae7a9e" providerId="ADAL" clId="{A3F85302-0F3C-4B53-B4D1-C45996C4A444}" dt="2023-10-18T13:23:56.918" v="3" actId="1076"/>
          <ac:spMkLst>
            <pc:docMk/>
            <pc:sldMk cId="1776695365" sldId="256"/>
            <ac:spMk id="2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1221BFB8-ED01-4231-8CE5-C027691A8D37}" type="datetimeFigureOut">
              <a:rPr lang="en-GB" smtClean="0"/>
              <a:t>24/10/2025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2B045B48-B549-413E-9155-94AEB61BA092}" type="slidenum">
              <a:rPr lang="en-GB" smtClean="0"/>
              <a:t>‹#›</a:t>
            </a:fld>
            <a:endParaRPr lang="en-GB"/>
          </a:p>
        </p:txBody>
      </p:sp>
    </p:spTree>
    <p:extLst>
      <p:ext uri="{BB962C8B-B14F-4D97-AF65-F5344CB8AC3E}">
        <p14:creationId xmlns:p14="http://schemas.microsoft.com/office/powerpoint/2010/main" val="1807382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045B48-B549-413E-9155-94AEB61BA092}" type="slidenum">
              <a:rPr lang="en-GB" smtClean="0"/>
              <a:t>1</a:t>
            </a:fld>
            <a:endParaRPr lang="en-GB"/>
          </a:p>
        </p:txBody>
      </p:sp>
    </p:spTree>
    <p:extLst>
      <p:ext uri="{BB962C8B-B14F-4D97-AF65-F5344CB8AC3E}">
        <p14:creationId xmlns:p14="http://schemas.microsoft.com/office/powerpoint/2010/main" val="870103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34F6958-6787-47A2-80AE-16ADDD2A9F68}" type="datetimeFigureOut">
              <a:rPr lang="en-GB" smtClean="0"/>
              <a:t>24/10/2025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80A5C6-E410-4487-A0CB-367A719EAF81}" type="slidenum">
              <a:rPr lang="en-GB" smtClean="0"/>
              <a:t>‹#›</a:t>
            </a:fld>
            <a:endParaRPr lang="en-GB"/>
          </a:p>
        </p:txBody>
      </p:sp>
    </p:spTree>
    <p:extLst>
      <p:ext uri="{BB962C8B-B14F-4D97-AF65-F5344CB8AC3E}">
        <p14:creationId xmlns:p14="http://schemas.microsoft.com/office/powerpoint/2010/main" val="865610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34F6958-6787-47A2-80AE-16ADDD2A9F68}" type="datetimeFigureOut">
              <a:rPr lang="en-GB" smtClean="0"/>
              <a:t>24/10/2025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80A5C6-E410-4487-A0CB-367A719EAF81}" type="slidenum">
              <a:rPr lang="en-GB" smtClean="0"/>
              <a:t>‹#›</a:t>
            </a:fld>
            <a:endParaRPr lang="en-GB"/>
          </a:p>
        </p:txBody>
      </p:sp>
    </p:spTree>
    <p:extLst>
      <p:ext uri="{BB962C8B-B14F-4D97-AF65-F5344CB8AC3E}">
        <p14:creationId xmlns:p14="http://schemas.microsoft.com/office/powerpoint/2010/main" val="94797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34F6958-6787-47A2-80AE-16ADDD2A9F68}" type="datetimeFigureOut">
              <a:rPr lang="en-GB" smtClean="0"/>
              <a:t>24/10/2025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80A5C6-E410-4487-A0CB-367A719EAF81}" type="slidenum">
              <a:rPr lang="en-GB" smtClean="0"/>
              <a:t>‹#›</a:t>
            </a:fld>
            <a:endParaRPr lang="en-GB"/>
          </a:p>
        </p:txBody>
      </p:sp>
    </p:spTree>
    <p:extLst>
      <p:ext uri="{BB962C8B-B14F-4D97-AF65-F5344CB8AC3E}">
        <p14:creationId xmlns:p14="http://schemas.microsoft.com/office/powerpoint/2010/main" val="580717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34F6958-6787-47A2-80AE-16ADDD2A9F68}" type="datetimeFigureOut">
              <a:rPr lang="en-GB" smtClean="0"/>
              <a:t>24/10/2025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80A5C6-E410-4487-A0CB-367A719EAF81}" type="slidenum">
              <a:rPr lang="en-GB" smtClean="0"/>
              <a:t>‹#›</a:t>
            </a:fld>
            <a:endParaRPr lang="en-GB"/>
          </a:p>
        </p:txBody>
      </p:sp>
    </p:spTree>
    <p:extLst>
      <p:ext uri="{BB962C8B-B14F-4D97-AF65-F5344CB8AC3E}">
        <p14:creationId xmlns:p14="http://schemas.microsoft.com/office/powerpoint/2010/main" val="333569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4F6958-6787-47A2-80AE-16ADDD2A9F68}" type="datetimeFigureOut">
              <a:rPr lang="en-GB" smtClean="0"/>
              <a:t>24/10/2025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80A5C6-E410-4487-A0CB-367A719EAF81}" type="slidenum">
              <a:rPr lang="en-GB" smtClean="0"/>
              <a:t>‹#›</a:t>
            </a:fld>
            <a:endParaRPr lang="en-GB"/>
          </a:p>
        </p:txBody>
      </p:sp>
    </p:spTree>
    <p:extLst>
      <p:ext uri="{BB962C8B-B14F-4D97-AF65-F5344CB8AC3E}">
        <p14:creationId xmlns:p14="http://schemas.microsoft.com/office/powerpoint/2010/main" val="1873325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34F6958-6787-47A2-80AE-16ADDD2A9F68}" type="datetimeFigureOut">
              <a:rPr lang="en-GB" smtClean="0"/>
              <a:t>24/10/2025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80A5C6-E410-4487-A0CB-367A719EAF81}" type="slidenum">
              <a:rPr lang="en-GB" smtClean="0"/>
              <a:t>‹#›</a:t>
            </a:fld>
            <a:endParaRPr lang="en-GB"/>
          </a:p>
        </p:txBody>
      </p:sp>
    </p:spTree>
    <p:extLst>
      <p:ext uri="{BB962C8B-B14F-4D97-AF65-F5344CB8AC3E}">
        <p14:creationId xmlns:p14="http://schemas.microsoft.com/office/powerpoint/2010/main" val="633805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34F6958-6787-47A2-80AE-16ADDD2A9F68}" type="datetimeFigureOut">
              <a:rPr lang="en-GB" smtClean="0"/>
              <a:t>24/10/2025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E80A5C6-E410-4487-A0CB-367A719EAF81}" type="slidenum">
              <a:rPr lang="en-GB" smtClean="0"/>
              <a:t>‹#›</a:t>
            </a:fld>
            <a:endParaRPr lang="en-GB"/>
          </a:p>
        </p:txBody>
      </p:sp>
    </p:spTree>
    <p:extLst>
      <p:ext uri="{BB962C8B-B14F-4D97-AF65-F5344CB8AC3E}">
        <p14:creationId xmlns:p14="http://schemas.microsoft.com/office/powerpoint/2010/main" val="695551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34F6958-6787-47A2-80AE-16ADDD2A9F68}" type="datetimeFigureOut">
              <a:rPr lang="en-GB" smtClean="0"/>
              <a:t>24/10/2025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80A5C6-E410-4487-A0CB-367A719EAF81}" type="slidenum">
              <a:rPr lang="en-GB" smtClean="0"/>
              <a:t>‹#›</a:t>
            </a:fld>
            <a:endParaRPr lang="en-GB"/>
          </a:p>
        </p:txBody>
      </p:sp>
    </p:spTree>
    <p:extLst>
      <p:ext uri="{BB962C8B-B14F-4D97-AF65-F5344CB8AC3E}">
        <p14:creationId xmlns:p14="http://schemas.microsoft.com/office/powerpoint/2010/main" val="1305981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4F6958-6787-47A2-80AE-16ADDD2A9F68}" type="datetimeFigureOut">
              <a:rPr lang="en-GB" smtClean="0"/>
              <a:t>24/10/2025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E80A5C6-E410-4487-A0CB-367A719EAF81}" type="slidenum">
              <a:rPr lang="en-GB" smtClean="0"/>
              <a:t>‹#›</a:t>
            </a:fld>
            <a:endParaRPr lang="en-GB"/>
          </a:p>
        </p:txBody>
      </p:sp>
    </p:spTree>
    <p:extLst>
      <p:ext uri="{BB962C8B-B14F-4D97-AF65-F5344CB8AC3E}">
        <p14:creationId xmlns:p14="http://schemas.microsoft.com/office/powerpoint/2010/main" val="2275567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4F6958-6787-47A2-80AE-16ADDD2A9F68}" type="datetimeFigureOut">
              <a:rPr lang="en-GB" smtClean="0"/>
              <a:t>24/10/2025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80A5C6-E410-4487-A0CB-367A719EAF81}" type="slidenum">
              <a:rPr lang="en-GB" smtClean="0"/>
              <a:t>‹#›</a:t>
            </a:fld>
            <a:endParaRPr lang="en-GB"/>
          </a:p>
        </p:txBody>
      </p:sp>
    </p:spTree>
    <p:extLst>
      <p:ext uri="{BB962C8B-B14F-4D97-AF65-F5344CB8AC3E}">
        <p14:creationId xmlns:p14="http://schemas.microsoft.com/office/powerpoint/2010/main" val="2192234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4F6958-6787-47A2-80AE-16ADDD2A9F68}" type="datetimeFigureOut">
              <a:rPr lang="en-GB" smtClean="0"/>
              <a:t>24/10/2025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80A5C6-E410-4487-A0CB-367A719EAF81}" type="slidenum">
              <a:rPr lang="en-GB" smtClean="0"/>
              <a:t>‹#›</a:t>
            </a:fld>
            <a:endParaRPr lang="en-GB"/>
          </a:p>
        </p:txBody>
      </p:sp>
    </p:spTree>
    <p:extLst>
      <p:ext uri="{BB962C8B-B14F-4D97-AF65-F5344CB8AC3E}">
        <p14:creationId xmlns:p14="http://schemas.microsoft.com/office/powerpoint/2010/main" val="736275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4F6958-6787-47A2-80AE-16ADDD2A9F68}" type="datetimeFigureOut">
              <a:rPr lang="en-GB" smtClean="0"/>
              <a:t>24/10/2025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0A5C6-E410-4487-A0CB-367A719EAF81}" type="slidenum">
              <a:rPr lang="en-GB" smtClean="0"/>
              <a:t>‹#›</a:t>
            </a:fld>
            <a:endParaRPr lang="en-GB"/>
          </a:p>
        </p:txBody>
      </p:sp>
    </p:spTree>
    <p:extLst>
      <p:ext uri="{BB962C8B-B14F-4D97-AF65-F5344CB8AC3E}">
        <p14:creationId xmlns:p14="http://schemas.microsoft.com/office/powerpoint/2010/main" val="966104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t="-3000" b="-50000"/>
          </a:stretch>
        </a:blipFill>
        <a:effectLst/>
      </p:bgPr>
    </p:bg>
    <p:spTree>
      <p:nvGrpSpPr>
        <p:cNvPr id="1" name=""/>
        <p:cNvGrpSpPr/>
        <p:nvPr/>
      </p:nvGrpSpPr>
      <p:grpSpPr>
        <a:xfrm>
          <a:off x="0" y="0"/>
          <a:ext cx="0" cy="0"/>
          <a:chOff x="0" y="0"/>
          <a:chExt cx="0" cy="0"/>
        </a:xfrm>
      </p:grpSpPr>
      <p:pic>
        <p:nvPicPr>
          <p:cNvPr id="1026" name="Picture 2" descr="RB Community Church: From Judaism to Christianity">
            <a:extLst>
              <a:ext uri="{FF2B5EF4-FFF2-40B4-BE49-F238E27FC236}">
                <a16:creationId xmlns:a16="http://schemas.microsoft.com/office/drawing/2014/main" id="{0808EC3A-AF3A-E7A4-139F-B4AEE21B7E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145"/>
            <a:ext cx="12192000" cy="68557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147947" y="138177"/>
            <a:ext cx="4089571" cy="1754326"/>
          </a:xfrm>
          <a:prstGeom prst="rect">
            <a:avLst/>
          </a:prstGeom>
          <a:noFill/>
        </p:spPr>
        <p:txBody>
          <a:bodyPr wrap="square" rtlCol="0">
            <a:spAutoFit/>
          </a:bodyPr>
          <a:lstStyle/>
          <a:p>
            <a:pPr algn="ctr"/>
            <a:r>
              <a:rPr lang="en-GB" sz="1200" u="sng" dirty="0">
                <a:solidFill>
                  <a:schemeClr val="bg1"/>
                </a:solidFill>
                <a:highlight>
                  <a:srgbClr val="000080"/>
                </a:highlight>
                <a:latin typeface="Comic Sans MS" panose="030F0702030302020204" pitchFamily="66" charset="0"/>
              </a:rPr>
              <a:t>Curriculum – R.E.</a:t>
            </a:r>
          </a:p>
          <a:p>
            <a:pPr algn="ctr"/>
            <a:endParaRPr lang="en-GB" sz="1200" u="sng" dirty="0">
              <a:solidFill>
                <a:schemeClr val="bg1"/>
              </a:solidFill>
              <a:highlight>
                <a:srgbClr val="000080"/>
              </a:highlight>
              <a:latin typeface="Comic Sans MS" panose="030F0702030302020204" pitchFamily="66" charset="0"/>
            </a:endParaRPr>
          </a:p>
          <a:p>
            <a:pPr algn="ctr"/>
            <a:r>
              <a:rPr lang="en-US" sz="1200" dirty="0">
                <a:solidFill>
                  <a:schemeClr val="bg1"/>
                </a:solidFill>
                <a:highlight>
                  <a:srgbClr val="000080"/>
                </a:highlight>
                <a:latin typeface="Comic Sans MS" panose="030F0702030302020204" pitchFamily="66" charset="0"/>
              </a:rPr>
              <a:t>This half term in Year 2, we are focusing on key stories within Christianity and Judaism. We will be researching, investigating and discovering how Jews and Christians show their commitment to God. We will find out why Christmas is important to Christians. </a:t>
            </a:r>
          </a:p>
          <a:p>
            <a:pPr algn="ctr"/>
            <a:r>
              <a:rPr lang="en-US" sz="1200" dirty="0">
                <a:solidFill>
                  <a:schemeClr val="bg1"/>
                </a:solidFill>
                <a:highlight>
                  <a:srgbClr val="000080"/>
                </a:highlight>
                <a:latin typeface="Comic Sans MS" panose="030F0702030302020204" pitchFamily="66" charset="0"/>
              </a:rPr>
              <a:t>This unit’s learning will lead us to be able to answer our enquiry question of ‘What is Special about God?’</a:t>
            </a:r>
            <a:endParaRPr lang="en-GB" sz="1200" b="1" dirty="0">
              <a:solidFill>
                <a:schemeClr val="bg1"/>
              </a:solidFill>
              <a:highlight>
                <a:srgbClr val="000080"/>
              </a:highlight>
              <a:latin typeface="Comic Sans MS" panose="030F0702030302020204" pitchFamily="66" charset="0"/>
            </a:endParaRPr>
          </a:p>
        </p:txBody>
      </p:sp>
      <p:sp>
        <p:nvSpPr>
          <p:cNvPr id="12" name="Rounded Rectangle 11"/>
          <p:cNvSpPr/>
          <p:nvPr/>
        </p:nvSpPr>
        <p:spPr>
          <a:xfrm>
            <a:off x="4293541" y="2223019"/>
            <a:ext cx="3813862" cy="1545181"/>
          </a:xfrm>
          <a:prstGeom prst="round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highlight>
                <a:srgbClr val="000080"/>
              </a:highlight>
            </a:endParaRPr>
          </a:p>
        </p:txBody>
      </p:sp>
      <p:sp>
        <p:nvSpPr>
          <p:cNvPr id="5" name="TextBox 4"/>
          <p:cNvSpPr txBox="1"/>
          <p:nvPr/>
        </p:nvSpPr>
        <p:spPr>
          <a:xfrm>
            <a:off x="4594745" y="2524172"/>
            <a:ext cx="3335435" cy="1015663"/>
          </a:xfrm>
          <a:prstGeom prst="rect">
            <a:avLst/>
          </a:prstGeom>
          <a:noFill/>
        </p:spPr>
        <p:txBody>
          <a:bodyPr wrap="square" rtlCol="0">
            <a:spAutoFit/>
          </a:bodyPr>
          <a:lstStyle/>
          <a:p>
            <a:pPr algn="ctr"/>
            <a:r>
              <a:rPr lang="en-GB" sz="2000" b="1" dirty="0">
                <a:solidFill>
                  <a:schemeClr val="bg1"/>
                </a:solidFill>
                <a:highlight>
                  <a:srgbClr val="000080"/>
                </a:highlight>
                <a:latin typeface="Comic Sans MS" panose="030F0702030302020204" pitchFamily="66" charset="0"/>
              </a:rPr>
              <a:t>Year 2 Newsletter </a:t>
            </a:r>
          </a:p>
          <a:p>
            <a:pPr algn="ctr"/>
            <a:r>
              <a:rPr lang="en-GB" sz="2000" b="1" dirty="0">
                <a:solidFill>
                  <a:schemeClr val="bg1"/>
                </a:solidFill>
                <a:highlight>
                  <a:srgbClr val="000080"/>
                </a:highlight>
                <a:latin typeface="Comic Sans MS" panose="030F0702030302020204" pitchFamily="66" charset="0"/>
              </a:rPr>
              <a:t>Autumn 2 2025</a:t>
            </a:r>
          </a:p>
          <a:p>
            <a:pPr algn="ctr"/>
            <a:r>
              <a:rPr lang="en-GB" sz="2000" b="1" dirty="0">
                <a:solidFill>
                  <a:schemeClr val="bg1"/>
                </a:solidFill>
                <a:highlight>
                  <a:srgbClr val="000080"/>
                </a:highlight>
                <a:latin typeface="Comic Sans MS" panose="030F0702030302020204" pitchFamily="66" charset="0"/>
              </a:rPr>
              <a:t>Bramble Class </a:t>
            </a:r>
          </a:p>
        </p:txBody>
      </p:sp>
      <p:sp>
        <p:nvSpPr>
          <p:cNvPr id="6" name="TextBox 5"/>
          <p:cNvSpPr txBox="1"/>
          <p:nvPr/>
        </p:nvSpPr>
        <p:spPr>
          <a:xfrm>
            <a:off x="135577" y="166768"/>
            <a:ext cx="3947337" cy="2677656"/>
          </a:xfrm>
          <a:prstGeom prst="rect">
            <a:avLst/>
          </a:prstGeom>
          <a:noFill/>
        </p:spPr>
        <p:txBody>
          <a:bodyPr wrap="square" rtlCol="0">
            <a:spAutoFit/>
          </a:bodyPr>
          <a:lstStyle/>
          <a:p>
            <a:pPr algn="ctr"/>
            <a:r>
              <a:rPr lang="en-GB" sz="1200" u="sng" dirty="0">
                <a:solidFill>
                  <a:schemeClr val="bg1"/>
                </a:solidFill>
                <a:highlight>
                  <a:srgbClr val="000080"/>
                </a:highlight>
                <a:latin typeface="Comic Sans MS" panose="030F0702030302020204" pitchFamily="66" charset="0"/>
              </a:rPr>
              <a:t>English</a:t>
            </a:r>
          </a:p>
          <a:p>
            <a:pPr algn="ctr"/>
            <a:endParaRPr lang="en-GB" sz="1200" u="sng" dirty="0">
              <a:solidFill>
                <a:schemeClr val="bg1"/>
              </a:solidFill>
              <a:highlight>
                <a:srgbClr val="000080"/>
              </a:highlight>
              <a:latin typeface="Comic Sans MS" panose="030F0702030302020204" pitchFamily="66" charset="0"/>
            </a:endParaRPr>
          </a:p>
          <a:p>
            <a:r>
              <a:rPr lang="en-US" sz="1200" dirty="0">
                <a:solidFill>
                  <a:schemeClr val="bg1"/>
                </a:solidFill>
                <a:highlight>
                  <a:srgbClr val="000080"/>
                </a:highlight>
                <a:latin typeface="Comic Sans MS" panose="030F0702030302020204" pitchFamily="66" charset="0"/>
              </a:rPr>
              <a:t>In English we will be focusing on poetry through the Power of Reading text ‘Poems to Perform’ by Julia Donaldson. From this we will be analysing, writing and  performing different types of poetry, as well as writing a descriptive narrative.</a:t>
            </a:r>
          </a:p>
          <a:p>
            <a:r>
              <a:rPr lang="en-US" sz="1200" dirty="0">
                <a:solidFill>
                  <a:schemeClr val="bg1"/>
                </a:solidFill>
                <a:highlight>
                  <a:srgbClr val="000080"/>
                </a:highlight>
                <a:latin typeface="Comic Sans MS" panose="030F0702030302020204" pitchFamily="66" charset="0"/>
              </a:rPr>
              <a:t>In class, we will continue to focus on a high standard of presentation, including joined handwriting. Handwriting practice takes place every morning and follows the Letter Join scheme. Our focus is on the lead ins and joins for each letter in preparation for joining our handwriting. </a:t>
            </a:r>
          </a:p>
          <a:p>
            <a:endParaRPr lang="en-US" sz="1200" dirty="0">
              <a:solidFill>
                <a:schemeClr val="bg1"/>
              </a:solidFill>
              <a:highlight>
                <a:srgbClr val="000080"/>
              </a:highlight>
              <a:latin typeface="Comic Sans MS" panose="030F0702030302020204" pitchFamily="66" charset="0"/>
            </a:endParaRPr>
          </a:p>
        </p:txBody>
      </p:sp>
      <p:sp>
        <p:nvSpPr>
          <p:cNvPr id="7" name="TextBox 6"/>
          <p:cNvSpPr txBox="1"/>
          <p:nvPr/>
        </p:nvSpPr>
        <p:spPr>
          <a:xfrm>
            <a:off x="4173188" y="3771331"/>
            <a:ext cx="4039088" cy="1569660"/>
          </a:xfrm>
          <a:prstGeom prst="rect">
            <a:avLst/>
          </a:prstGeom>
          <a:noFill/>
        </p:spPr>
        <p:txBody>
          <a:bodyPr wrap="square" rtlCol="0">
            <a:spAutoFit/>
          </a:bodyPr>
          <a:lstStyle/>
          <a:p>
            <a:pPr algn="ctr"/>
            <a:r>
              <a:rPr lang="en-GB" sz="1200" dirty="0">
                <a:solidFill>
                  <a:schemeClr val="bg1"/>
                </a:solidFill>
                <a:highlight>
                  <a:srgbClr val="000080"/>
                </a:highlight>
                <a:latin typeface="Comic Sans MS" panose="030F0702030302020204" pitchFamily="66" charset="0"/>
              </a:rPr>
              <a:t>      </a:t>
            </a:r>
          </a:p>
          <a:p>
            <a:pPr algn="ctr"/>
            <a:r>
              <a:rPr lang="en-GB" sz="1200" u="sng" dirty="0">
                <a:solidFill>
                  <a:schemeClr val="bg1"/>
                </a:solidFill>
                <a:highlight>
                  <a:srgbClr val="000080"/>
                </a:highlight>
                <a:latin typeface="Comic Sans MS" panose="030F0702030302020204" pitchFamily="66" charset="0"/>
              </a:rPr>
              <a:t>Learning Outcome</a:t>
            </a:r>
          </a:p>
          <a:p>
            <a:pPr algn="ctr"/>
            <a:endParaRPr lang="en-GB" sz="1200" u="sng" dirty="0">
              <a:solidFill>
                <a:schemeClr val="bg1"/>
              </a:solidFill>
              <a:highlight>
                <a:srgbClr val="000080"/>
              </a:highlight>
              <a:latin typeface="Comic Sans MS" panose="030F0702030302020204" pitchFamily="66" charset="0"/>
            </a:endParaRPr>
          </a:p>
          <a:p>
            <a:pPr algn="ctr"/>
            <a:r>
              <a:rPr lang="en-GB" sz="1200" dirty="0">
                <a:solidFill>
                  <a:schemeClr val="bg1"/>
                </a:solidFill>
                <a:highlight>
                  <a:srgbClr val="000080"/>
                </a:highlight>
                <a:latin typeface="Comic Sans MS" panose="030F0702030302020204" pitchFamily="66" charset="0"/>
              </a:rPr>
              <a:t>At the end of this half term, the children will perform a poem to an audience in school.</a:t>
            </a:r>
          </a:p>
          <a:p>
            <a:pPr algn="ctr"/>
            <a:endParaRPr lang="en-GB" sz="1200" dirty="0">
              <a:solidFill>
                <a:schemeClr val="bg1"/>
              </a:solidFill>
              <a:highlight>
                <a:srgbClr val="000080"/>
              </a:highlight>
              <a:latin typeface="Comic Sans MS" panose="030F0702030302020204" pitchFamily="66" charset="0"/>
            </a:endParaRPr>
          </a:p>
          <a:p>
            <a:pPr algn="ctr"/>
            <a:endParaRPr lang="en-GB" sz="1200" dirty="0">
              <a:solidFill>
                <a:schemeClr val="bg1"/>
              </a:solidFill>
              <a:highlight>
                <a:srgbClr val="000080"/>
              </a:highlight>
              <a:latin typeface="Comic Sans MS" panose="030F0702030302020204" pitchFamily="66" charset="0"/>
            </a:endParaRPr>
          </a:p>
          <a:p>
            <a:pPr algn="ctr"/>
            <a:endParaRPr lang="en-GB" sz="1200" u="sng" dirty="0">
              <a:solidFill>
                <a:schemeClr val="bg1"/>
              </a:solidFill>
              <a:highlight>
                <a:srgbClr val="000080"/>
              </a:highlight>
              <a:latin typeface="Algerian" panose="04020705040A02060702" pitchFamily="82" charset="0"/>
            </a:endParaRPr>
          </a:p>
        </p:txBody>
      </p:sp>
      <p:sp>
        <p:nvSpPr>
          <p:cNvPr id="9" name="TextBox 8"/>
          <p:cNvSpPr txBox="1"/>
          <p:nvPr/>
        </p:nvSpPr>
        <p:spPr>
          <a:xfrm>
            <a:off x="8387856" y="-50550"/>
            <a:ext cx="3720917" cy="2492990"/>
          </a:xfrm>
          <a:prstGeom prst="rect">
            <a:avLst/>
          </a:prstGeom>
          <a:noFill/>
          <a:ln w="57150">
            <a:noFill/>
          </a:ln>
        </p:spPr>
        <p:txBody>
          <a:bodyPr wrap="square" rtlCol="0">
            <a:spAutoFit/>
          </a:bodyPr>
          <a:lstStyle/>
          <a:p>
            <a:pPr algn="ctr"/>
            <a:endParaRPr lang="en-GB" sz="1200" dirty="0">
              <a:solidFill>
                <a:schemeClr val="bg1"/>
              </a:solidFill>
              <a:highlight>
                <a:srgbClr val="000080"/>
              </a:highlight>
              <a:latin typeface="Comic Sans MS" panose="030F0702030302020204" pitchFamily="66" charset="0"/>
            </a:endParaRPr>
          </a:p>
          <a:p>
            <a:pPr algn="ctr"/>
            <a:r>
              <a:rPr lang="en-GB" sz="1200" u="sng" dirty="0">
                <a:solidFill>
                  <a:schemeClr val="bg1"/>
                </a:solidFill>
                <a:highlight>
                  <a:srgbClr val="000080"/>
                </a:highlight>
                <a:latin typeface="Comic Sans MS" panose="030F0702030302020204" pitchFamily="66" charset="0"/>
              </a:rPr>
              <a:t>Maths</a:t>
            </a:r>
            <a:endParaRPr lang="en-GB" sz="1200" dirty="0">
              <a:solidFill>
                <a:schemeClr val="bg1"/>
              </a:solidFill>
              <a:highlight>
                <a:srgbClr val="000080"/>
              </a:highlight>
            </a:endParaRPr>
          </a:p>
          <a:p>
            <a:r>
              <a:rPr lang="en-US" sz="1200" dirty="0">
                <a:solidFill>
                  <a:schemeClr val="bg1"/>
                </a:solidFill>
                <a:highlight>
                  <a:srgbClr val="000080"/>
                </a:highlight>
                <a:latin typeface="Comic Sans MS" panose="030F0702030302020204" pitchFamily="66" charset="0"/>
              </a:rPr>
              <a:t>This term we will continue to build our understanding of addition and subtraction and we will be carrying on with our development of our reasoning and problem solving skills. We will continue to develop our recall and retention of mathematical skills through the use of Quick </a:t>
            </a:r>
            <a:r>
              <a:rPr lang="en-US" sz="1200" dirty="0" err="1">
                <a:solidFill>
                  <a:schemeClr val="bg1"/>
                </a:solidFill>
                <a:highlight>
                  <a:srgbClr val="000080"/>
                </a:highlight>
                <a:latin typeface="Comic Sans MS" panose="030F0702030302020204" pitchFamily="66" charset="0"/>
              </a:rPr>
              <a:t>Maths</a:t>
            </a:r>
            <a:r>
              <a:rPr lang="en-US" sz="1200" dirty="0">
                <a:solidFill>
                  <a:schemeClr val="bg1"/>
                </a:solidFill>
                <a:highlight>
                  <a:srgbClr val="000080"/>
                </a:highlight>
                <a:latin typeface="Comic Sans MS" panose="030F0702030302020204" pitchFamily="66" charset="0"/>
              </a:rPr>
              <a:t> and our DNA’s at the beginning of every lesson. </a:t>
            </a:r>
            <a:r>
              <a:rPr lang="en-GB" sz="1200" dirty="0">
                <a:solidFill>
                  <a:schemeClr val="bg1"/>
                </a:solidFill>
                <a:highlight>
                  <a:srgbClr val="000080"/>
                </a:highlight>
                <a:latin typeface="Comic Sans MS" panose="030F0702030302020204" pitchFamily="66" charset="0"/>
              </a:rPr>
              <a:t>We will consolidate counting in 2,5,10’s and 3’s’. All children have a login to the TT Rockstars website where they can practise these skills.</a:t>
            </a:r>
          </a:p>
        </p:txBody>
      </p:sp>
      <p:sp>
        <p:nvSpPr>
          <p:cNvPr id="2" name="Rectangle 1"/>
          <p:cNvSpPr/>
          <p:nvPr/>
        </p:nvSpPr>
        <p:spPr>
          <a:xfrm>
            <a:off x="124759" y="125023"/>
            <a:ext cx="3938320" cy="249299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highlight>
                <a:srgbClr val="000080"/>
              </a:highlight>
            </a:endParaRPr>
          </a:p>
        </p:txBody>
      </p:sp>
      <p:sp>
        <p:nvSpPr>
          <p:cNvPr id="10" name="Rectangle 9"/>
          <p:cNvSpPr/>
          <p:nvPr/>
        </p:nvSpPr>
        <p:spPr>
          <a:xfrm>
            <a:off x="8415062" y="120698"/>
            <a:ext cx="3632446" cy="2274322"/>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highlight>
                <a:srgbClr val="000080"/>
              </a:highlight>
            </a:endParaRPr>
          </a:p>
        </p:txBody>
      </p:sp>
      <p:sp>
        <p:nvSpPr>
          <p:cNvPr id="13" name="Rectangle 12"/>
          <p:cNvSpPr/>
          <p:nvPr/>
        </p:nvSpPr>
        <p:spPr>
          <a:xfrm>
            <a:off x="118453" y="5461119"/>
            <a:ext cx="3955547" cy="1339361"/>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highlight>
                <a:srgbClr val="000080"/>
              </a:highlight>
            </a:endParaRPr>
          </a:p>
        </p:txBody>
      </p:sp>
      <p:sp>
        <p:nvSpPr>
          <p:cNvPr id="14" name="Rectangle 13"/>
          <p:cNvSpPr/>
          <p:nvPr/>
        </p:nvSpPr>
        <p:spPr>
          <a:xfrm>
            <a:off x="4193261" y="5108109"/>
            <a:ext cx="4026926" cy="1692372"/>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highlight>
                <a:srgbClr val="000080"/>
              </a:highlight>
            </a:endParaRPr>
          </a:p>
        </p:txBody>
      </p:sp>
      <p:sp>
        <p:nvSpPr>
          <p:cNvPr id="15" name="TextBox 14"/>
          <p:cNvSpPr txBox="1"/>
          <p:nvPr/>
        </p:nvSpPr>
        <p:spPr>
          <a:xfrm>
            <a:off x="8626903" y="4100259"/>
            <a:ext cx="3208763" cy="1631409"/>
          </a:xfrm>
          <a:prstGeom prst="rect">
            <a:avLst/>
          </a:prstGeom>
          <a:noFill/>
        </p:spPr>
        <p:txBody>
          <a:bodyPr wrap="square" rtlCol="0">
            <a:spAutoFit/>
          </a:bodyPr>
          <a:lstStyle/>
          <a:p>
            <a:pPr algn="ctr"/>
            <a:r>
              <a:rPr lang="en-GB" sz="1200" dirty="0">
                <a:solidFill>
                  <a:schemeClr val="bg1"/>
                </a:solidFill>
                <a:highlight>
                  <a:srgbClr val="000080"/>
                </a:highlight>
                <a:latin typeface="Comic Sans MS" panose="030F0702030302020204" pitchFamily="66" charset="0"/>
              </a:rPr>
              <a:t>      </a:t>
            </a:r>
            <a:r>
              <a:rPr lang="en-GB" sz="1200" u="sng" dirty="0">
                <a:solidFill>
                  <a:schemeClr val="bg1"/>
                </a:solidFill>
                <a:highlight>
                  <a:srgbClr val="000080"/>
                </a:highlight>
                <a:latin typeface="Comic Sans MS" panose="030F0702030302020204" pitchFamily="66" charset="0"/>
              </a:rPr>
              <a:t>Wider Curriculum</a:t>
            </a:r>
          </a:p>
          <a:p>
            <a:pPr>
              <a:lnSpc>
                <a:spcPct val="150000"/>
              </a:lnSpc>
            </a:pPr>
            <a:r>
              <a:rPr lang="en-GB" sz="1200" dirty="0">
                <a:solidFill>
                  <a:schemeClr val="bg1"/>
                </a:solidFill>
                <a:highlight>
                  <a:srgbClr val="000080"/>
                </a:highlight>
                <a:latin typeface="Comic Sans MS" panose="030F0702030302020204" pitchFamily="66" charset="0"/>
              </a:rPr>
              <a:t>Computing– Digital Literacy/Information technology</a:t>
            </a:r>
          </a:p>
          <a:p>
            <a:pPr>
              <a:lnSpc>
                <a:spcPct val="150000"/>
              </a:lnSpc>
            </a:pPr>
            <a:r>
              <a:rPr lang="en-GB" sz="1200" dirty="0">
                <a:solidFill>
                  <a:schemeClr val="bg1"/>
                </a:solidFill>
                <a:highlight>
                  <a:srgbClr val="000080"/>
                </a:highlight>
                <a:latin typeface="Comic Sans MS" panose="030F0702030302020204" pitchFamily="66" charset="0"/>
              </a:rPr>
              <a:t>PSHE – Celebrating difference</a:t>
            </a:r>
          </a:p>
          <a:p>
            <a:pPr>
              <a:lnSpc>
                <a:spcPct val="150000"/>
              </a:lnSpc>
            </a:pPr>
            <a:r>
              <a:rPr lang="en-GB" sz="1200" dirty="0">
                <a:solidFill>
                  <a:schemeClr val="bg1"/>
                </a:solidFill>
                <a:highlight>
                  <a:srgbClr val="000080"/>
                </a:highlight>
                <a:latin typeface="Comic Sans MS" panose="030F0702030302020204" pitchFamily="66" charset="0"/>
              </a:rPr>
              <a:t>Music –Glockenspiels with Mr Carlton</a:t>
            </a:r>
            <a:r>
              <a:rPr lang="en-GB" sz="1200" dirty="0">
                <a:solidFill>
                  <a:schemeClr val="bg1"/>
                </a:solidFill>
                <a:effectLst/>
                <a:highlight>
                  <a:srgbClr val="000080"/>
                </a:highlight>
                <a:latin typeface="Comic Sans MS" panose="030F0702030302020204" pitchFamily="66" charset="0"/>
                <a:ea typeface="Times New Roman" panose="02020603050405020304" pitchFamily="18" charset="0"/>
              </a:rPr>
              <a:t> </a:t>
            </a:r>
            <a:endParaRPr lang="en-GB" sz="1200" dirty="0">
              <a:solidFill>
                <a:schemeClr val="bg1"/>
              </a:solidFill>
              <a:highlight>
                <a:srgbClr val="000080"/>
              </a:highlight>
              <a:latin typeface="Comic Sans MS" panose="030F0702030302020204" pitchFamily="66" charset="0"/>
            </a:endParaRPr>
          </a:p>
          <a:p>
            <a:pPr>
              <a:lnSpc>
                <a:spcPct val="150000"/>
              </a:lnSpc>
            </a:pPr>
            <a:r>
              <a:rPr lang="en-GB" sz="1200" dirty="0">
                <a:solidFill>
                  <a:schemeClr val="bg1"/>
                </a:solidFill>
                <a:highlight>
                  <a:srgbClr val="000080"/>
                </a:highlight>
                <a:latin typeface="Comic Sans MS" panose="030F0702030302020204" pitchFamily="66" charset="0"/>
              </a:rPr>
              <a:t>PE – Indoor athletics - Body management</a:t>
            </a:r>
          </a:p>
        </p:txBody>
      </p:sp>
      <p:sp>
        <p:nvSpPr>
          <p:cNvPr id="16" name="Rectangle 15"/>
          <p:cNvSpPr/>
          <p:nvPr/>
        </p:nvSpPr>
        <p:spPr>
          <a:xfrm>
            <a:off x="8388071" y="4017436"/>
            <a:ext cx="3703672" cy="1754326"/>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highlight>
                <a:srgbClr val="000080"/>
              </a:highlight>
            </a:endParaRPr>
          </a:p>
        </p:txBody>
      </p:sp>
      <p:sp>
        <p:nvSpPr>
          <p:cNvPr id="3" name="TextBox 2"/>
          <p:cNvSpPr txBox="1"/>
          <p:nvPr/>
        </p:nvSpPr>
        <p:spPr>
          <a:xfrm>
            <a:off x="627017" y="4698063"/>
            <a:ext cx="714103" cy="276999"/>
          </a:xfrm>
          <a:prstGeom prst="rect">
            <a:avLst/>
          </a:prstGeom>
          <a:noFill/>
        </p:spPr>
        <p:txBody>
          <a:bodyPr wrap="square" rtlCol="0">
            <a:spAutoFit/>
          </a:bodyPr>
          <a:lstStyle/>
          <a:p>
            <a:endParaRPr lang="en-GB" sz="1200">
              <a:solidFill>
                <a:schemeClr val="bg1"/>
              </a:solidFill>
              <a:highlight>
                <a:srgbClr val="000080"/>
              </a:highlight>
            </a:endParaRPr>
          </a:p>
        </p:txBody>
      </p:sp>
      <p:sp>
        <p:nvSpPr>
          <p:cNvPr id="4" name="Rectangle 3"/>
          <p:cNvSpPr/>
          <p:nvPr/>
        </p:nvSpPr>
        <p:spPr>
          <a:xfrm>
            <a:off x="57151" y="5506991"/>
            <a:ext cx="4102041" cy="1200329"/>
          </a:xfrm>
          <a:prstGeom prst="rect">
            <a:avLst/>
          </a:prstGeom>
        </p:spPr>
        <p:txBody>
          <a:bodyPr wrap="square">
            <a:spAutoFit/>
          </a:bodyPr>
          <a:lstStyle/>
          <a:p>
            <a:pPr algn="ctr"/>
            <a:r>
              <a:rPr lang="en-GB" sz="1200" u="sng" dirty="0">
                <a:solidFill>
                  <a:schemeClr val="bg1"/>
                </a:solidFill>
                <a:highlight>
                  <a:srgbClr val="000080"/>
                </a:highlight>
                <a:latin typeface="Comic Sans MS" panose="030F0702030302020204" pitchFamily="66" charset="0"/>
              </a:rPr>
              <a:t>Our PE Days</a:t>
            </a:r>
            <a:endParaRPr lang="en-GB" sz="1200" dirty="0">
              <a:solidFill>
                <a:schemeClr val="bg1"/>
              </a:solidFill>
              <a:highlight>
                <a:srgbClr val="000080"/>
              </a:highlight>
            </a:endParaRPr>
          </a:p>
          <a:p>
            <a:r>
              <a:rPr lang="en-GB" sz="1200" dirty="0">
                <a:solidFill>
                  <a:schemeClr val="bg1"/>
                </a:solidFill>
                <a:highlight>
                  <a:srgbClr val="000080"/>
                </a:highlight>
                <a:latin typeface="Comic Sans MS" panose="030F0702030302020204" pitchFamily="66" charset="0"/>
              </a:rPr>
              <a:t>Our PE afternoon will be </a:t>
            </a:r>
            <a:r>
              <a:rPr lang="en-GB" sz="1200" b="1" dirty="0">
                <a:solidFill>
                  <a:schemeClr val="bg1"/>
                </a:solidFill>
                <a:highlight>
                  <a:srgbClr val="000080"/>
                </a:highlight>
                <a:latin typeface="Comic Sans MS" panose="030F0702030302020204" pitchFamily="66" charset="0"/>
              </a:rPr>
              <a:t>Tuesday</a:t>
            </a:r>
            <a:r>
              <a:rPr lang="en-GB" sz="1200" dirty="0">
                <a:solidFill>
                  <a:schemeClr val="bg1"/>
                </a:solidFill>
                <a:highlight>
                  <a:srgbClr val="000080"/>
                </a:highlight>
                <a:latin typeface="Comic Sans MS" panose="030F0702030302020204" pitchFamily="66" charset="0"/>
              </a:rPr>
              <a:t>. Please ensure that children have a full outdoor and indoor PE kit in school on that day. Long hair should be tied back and earrings removed (or plasters sent to cover them) as outlined in the school’s uniform policy on our website. </a:t>
            </a:r>
          </a:p>
        </p:txBody>
      </p:sp>
      <p:sp>
        <p:nvSpPr>
          <p:cNvPr id="18" name="Rectangle 17"/>
          <p:cNvSpPr/>
          <p:nvPr/>
        </p:nvSpPr>
        <p:spPr>
          <a:xfrm>
            <a:off x="126196" y="2902119"/>
            <a:ext cx="3966096" cy="2384227"/>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highlight>
                <a:srgbClr val="000080"/>
              </a:highlight>
            </a:endParaRPr>
          </a:p>
        </p:txBody>
      </p:sp>
      <p:sp>
        <p:nvSpPr>
          <p:cNvPr id="11" name="Rectangle 10"/>
          <p:cNvSpPr/>
          <p:nvPr/>
        </p:nvSpPr>
        <p:spPr>
          <a:xfrm>
            <a:off x="144014" y="3022847"/>
            <a:ext cx="3884547" cy="2492990"/>
          </a:xfrm>
          <a:prstGeom prst="rect">
            <a:avLst/>
          </a:prstGeom>
        </p:spPr>
        <p:txBody>
          <a:bodyPr wrap="square">
            <a:spAutoFit/>
          </a:bodyPr>
          <a:lstStyle/>
          <a:p>
            <a:pPr algn="ctr"/>
            <a:r>
              <a:rPr lang="en-GB" sz="1200" u="sng" dirty="0">
                <a:solidFill>
                  <a:schemeClr val="bg1"/>
                </a:solidFill>
                <a:highlight>
                  <a:srgbClr val="000080"/>
                </a:highlight>
                <a:latin typeface="Comic Sans MS" panose="030F0702030302020204" pitchFamily="66" charset="0"/>
              </a:rPr>
              <a:t>Home Reading</a:t>
            </a:r>
          </a:p>
          <a:p>
            <a:pPr algn="ctr"/>
            <a:r>
              <a:rPr lang="en-GB" sz="1200" dirty="0">
                <a:solidFill>
                  <a:schemeClr val="bg1"/>
                </a:solidFill>
                <a:highlight>
                  <a:srgbClr val="000080"/>
                </a:highlight>
                <a:latin typeface="Comic Sans MS" panose="030F0702030302020204" pitchFamily="66" charset="0"/>
              </a:rPr>
              <a:t>Please continue to share the love of books with your child. A book banded (coloured sticker) reading book will be brought home by your child; please encourage them to read their book 5 times per week to build up fluency and comprehension of the text. Each read should be recorded in their Reading Record. Please feel free to comment on your child’s reading so that we can help support them at school. </a:t>
            </a:r>
            <a:r>
              <a:rPr lang="en-GB" sz="1200" u="sng" dirty="0">
                <a:solidFill>
                  <a:schemeClr val="bg1"/>
                </a:solidFill>
                <a:highlight>
                  <a:srgbClr val="000080"/>
                </a:highlight>
                <a:latin typeface="Comic Sans MS" panose="030F0702030302020204" pitchFamily="66" charset="0"/>
              </a:rPr>
              <a:t>Reads will be counted every </a:t>
            </a:r>
            <a:r>
              <a:rPr lang="en-GB" sz="1200" b="1" u="sng" dirty="0">
                <a:solidFill>
                  <a:schemeClr val="bg1"/>
                </a:solidFill>
                <a:highlight>
                  <a:srgbClr val="000080"/>
                </a:highlight>
                <a:latin typeface="Comic Sans MS" panose="030F0702030302020204" pitchFamily="66" charset="0"/>
              </a:rPr>
              <a:t>Thursday </a:t>
            </a:r>
            <a:r>
              <a:rPr lang="en-GB" sz="1200" dirty="0">
                <a:solidFill>
                  <a:schemeClr val="bg1"/>
                </a:solidFill>
                <a:highlight>
                  <a:srgbClr val="000080"/>
                </a:highlight>
                <a:latin typeface="Comic Sans MS" panose="030F0702030302020204" pitchFamily="66" charset="0"/>
              </a:rPr>
              <a:t>and certificates awarded in Friday’s Star of the week assembly.</a:t>
            </a:r>
          </a:p>
          <a:p>
            <a:pPr algn="ctr"/>
            <a:r>
              <a:rPr lang="en-GB" sz="1200" dirty="0">
                <a:solidFill>
                  <a:schemeClr val="bg1"/>
                </a:solidFill>
                <a:highlight>
                  <a:srgbClr val="000080"/>
                </a:highlight>
                <a:latin typeface="Comic Sans MS" panose="030F0702030302020204" pitchFamily="66" charset="0"/>
              </a:rPr>
              <a:t> </a:t>
            </a:r>
            <a:endParaRPr lang="en-GB" sz="1200" b="1" i="1" dirty="0">
              <a:solidFill>
                <a:schemeClr val="bg1"/>
              </a:solidFill>
              <a:highlight>
                <a:srgbClr val="000080"/>
              </a:highlight>
              <a:latin typeface="Comic Sans MS" panose="030F0702030302020204" pitchFamily="66" charset="0"/>
            </a:endParaRPr>
          </a:p>
        </p:txBody>
      </p:sp>
      <p:sp>
        <p:nvSpPr>
          <p:cNvPr id="17" name="Rectangle 16"/>
          <p:cNvSpPr/>
          <p:nvPr/>
        </p:nvSpPr>
        <p:spPr>
          <a:xfrm>
            <a:off x="4191177" y="5103674"/>
            <a:ext cx="4107709" cy="1200329"/>
          </a:xfrm>
          <a:prstGeom prst="rect">
            <a:avLst/>
          </a:prstGeom>
        </p:spPr>
        <p:txBody>
          <a:bodyPr wrap="square">
            <a:spAutoFit/>
          </a:bodyPr>
          <a:lstStyle/>
          <a:p>
            <a:pPr algn="ctr"/>
            <a:r>
              <a:rPr lang="en-GB" sz="1200" u="sng" dirty="0">
                <a:solidFill>
                  <a:schemeClr val="bg1"/>
                </a:solidFill>
                <a:highlight>
                  <a:srgbClr val="000080"/>
                </a:highlight>
                <a:latin typeface="Comic Sans MS" panose="030F0702030302020204" pitchFamily="66" charset="0"/>
              </a:rPr>
              <a:t>Homework</a:t>
            </a:r>
          </a:p>
          <a:p>
            <a:pPr algn="ctr"/>
            <a:endParaRPr lang="en-GB" sz="1200" u="sng" dirty="0">
              <a:solidFill>
                <a:schemeClr val="bg1"/>
              </a:solidFill>
              <a:highlight>
                <a:srgbClr val="000080"/>
              </a:highlight>
              <a:latin typeface="Comic Sans MS" panose="030F0702030302020204" pitchFamily="66" charset="0"/>
            </a:endParaRPr>
          </a:p>
          <a:p>
            <a:pPr algn="ctr"/>
            <a:endParaRPr lang="en-GB" sz="1200" u="sng" dirty="0">
              <a:solidFill>
                <a:schemeClr val="bg1"/>
              </a:solidFill>
              <a:highlight>
                <a:srgbClr val="000080"/>
              </a:highlight>
              <a:latin typeface="Comic Sans MS" panose="030F0702030302020204" pitchFamily="66" charset="0"/>
            </a:endParaRPr>
          </a:p>
          <a:p>
            <a:pPr algn="ctr"/>
            <a:r>
              <a:rPr lang="en-GB" sz="1200" i="1" dirty="0">
                <a:solidFill>
                  <a:schemeClr val="bg1"/>
                </a:solidFill>
                <a:highlight>
                  <a:srgbClr val="000080"/>
                </a:highlight>
                <a:latin typeface="Comic Sans MS" panose="030F0702030302020204" pitchFamily="66" charset="0"/>
              </a:rPr>
              <a:t>Homework will be sent home on a </a:t>
            </a:r>
            <a:r>
              <a:rPr lang="en-GB" sz="1200" b="1" i="1" dirty="0">
                <a:solidFill>
                  <a:schemeClr val="bg1"/>
                </a:solidFill>
                <a:highlight>
                  <a:srgbClr val="000080"/>
                </a:highlight>
                <a:latin typeface="Comic Sans MS" panose="030F0702030302020204" pitchFamily="66" charset="0"/>
              </a:rPr>
              <a:t>Friday</a:t>
            </a:r>
            <a:r>
              <a:rPr lang="en-GB" sz="1200" i="1" dirty="0">
                <a:solidFill>
                  <a:schemeClr val="bg1"/>
                </a:solidFill>
                <a:highlight>
                  <a:srgbClr val="000080"/>
                </a:highlight>
                <a:latin typeface="Comic Sans MS" panose="030F0702030302020204" pitchFamily="66" charset="0"/>
              </a:rPr>
              <a:t>, to be returned each </a:t>
            </a:r>
            <a:r>
              <a:rPr lang="en-GB" sz="1200" b="1" i="1" dirty="0">
                <a:solidFill>
                  <a:schemeClr val="bg1"/>
                </a:solidFill>
                <a:highlight>
                  <a:srgbClr val="000080"/>
                </a:highlight>
                <a:latin typeface="Comic Sans MS" panose="030F0702030302020204" pitchFamily="66" charset="0"/>
              </a:rPr>
              <a:t>Thursday. </a:t>
            </a:r>
          </a:p>
          <a:p>
            <a:pPr algn="ctr"/>
            <a:r>
              <a:rPr lang="en-GB" sz="1200" b="1" i="1" dirty="0">
                <a:solidFill>
                  <a:schemeClr val="bg1"/>
                </a:solidFill>
                <a:highlight>
                  <a:srgbClr val="000080"/>
                </a:highlight>
                <a:latin typeface="Comic Sans MS" panose="030F0702030302020204" pitchFamily="66" charset="0"/>
              </a:rPr>
              <a:t>Please also send Reading Records in on a Thursday .</a:t>
            </a:r>
          </a:p>
        </p:txBody>
      </p:sp>
      <p:sp>
        <p:nvSpPr>
          <p:cNvPr id="21" name="Rectangle 20"/>
          <p:cNvSpPr/>
          <p:nvPr/>
        </p:nvSpPr>
        <p:spPr>
          <a:xfrm>
            <a:off x="4218332" y="3922474"/>
            <a:ext cx="4026926" cy="1034492"/>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highlight>
                <a:srgbClr val="000080"/>
              </a:highlight>
            </a:endParaRPr>
          </a:p>
        </p:txBody>
      </p:sp>
      <p:sp>
        <p:nvSpPr>
          <p:cNvPr id="22" name="Rectangle 21"/>
          <p:cNvSpPr/>
          <p:nvPr/>
        </p:nvSpPr>
        <p:spPr>
          <a:xfrm>
            <a:off x="4191193" y="138178"/>
            <a:ext cx="4026926" cy="1846982"/>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highlight>
                <a:srgbClr val="000080"/>
              </a:highlight>
            </a:endParaRPr>
          </a:p>
        </p:txBody>
      </p:sp>
      <p:sp>
        <p:nvSpPr>
          <p:cNvPr id="23" name="Rectangle 22"/>
          <p:cNvSpPr/>
          <p:nvPr/>
        </p:nvSpPr>
        <p:spPr>
          <a:xfrm>
            <a:off x="8432634" y="2463901"/>
            <a:ext cx="3631359" cy="1415772"/>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highlight>
                <a:srgbClr val="000080"/>
              </a:highlight>
            </a:endParaRPr>
          </a:p>
        </p:txBody>
      </p:sp>
      <p:sp>
        <p:nvSpPr>
          <p:cNvPr id="19" name="Rectangle 18"/>
          <p:cNvSpPr/>
          <p:nvPr/>
        </p:nvSpPr>
        <p:spPr>
          <a:xfrm>
            <a:off x="8449126" y="2516139"/>
            <a:ext cx="3564316" cy="1384995"/>
          </a:xfrm>
          <a:prstGeom prst="rect">
            <a:avLst/>
          </a:prstGeom>
        </p:spPr>
        <p:txBody>
          <a:bodyPr wrap="square">
            <a:spAutoFit/>
          </a:bodyPr>
          <a:lstStyle/>
          <a:p>
            <a:pPr algn="ctr"/>
            <a:r>
              <a:rPr lang="en-GB" sz="1200" u="sng" dirty="0">
                <a:solidFill>
                  <a:schemeClr val="bg1"/>
                </a:solidFill>
                <a:highlight>
                  <a:srgbClr val="000080"/>
                </a:highlight>
                <a:latin typeface="Comic Sans MS" panose="030F0702030302020204" pitchFamily="66" charset="0"/>
              </a:rPr>
              <a:t>Science</a:t>
            </a:r>
          </a:p>
          <a:p>
            <a:pPr algn="ctr"/>
            <a:r>
              <a:rPr lang="en-GB" sz="1200" dirty="0">
                <a:solidFill>
                  <a:schemeClr val="bg1"/>
                </a:solidFill>
                <a:highlight>
                  <a:srgbClr val="000080"/>
                </a:highlight>
                <a:latin typeface="Comic Sans MS" panose="030F0702030302020204" pitchFamily="66" charset="0"/>
              </a:rPr>
              <a:t>This half term Year 2 will learn about animals including humans . In this unit, we will look at how humans and animals grow and investigate if they grow differently. Also, we will learn about life cycles, how to be healthy, what do we need to survive and the importance of keeping clean.</a:t>
            </a:r>
            <a:endParaRPr lang="en-GB" sz="1200" dirty="0">
              <a:solidFill>
                <a:schemeClr val="bg1"/>
              </a:solidFill>
              <a:highlight>
                <a:srgbClr val="000080"/>
              </a:highlight>
            </a:endParaRPr>
          </a:p>
        </p:txBody>
      </p:sp>
      <p:sp>
        <p:nvSpPr>
          <p:cNvPr id="24" name="Rectangle 23"/>
          <p:cNvSpPr/>
          <p:nvPr/>
        </p:nvSpPr>
        <p:spPr>
          <a:xfrm>
            <a:off x="8379449" y="5860832"/>
            <a:ext cx="3703672" cy="87647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u="sng" dirty="0">
                <a:solidFill>
                  <a:schemeClr val="bg1"/>
                </a:solidFill>
                <a:highlight>
                  <a:srgbClr val="000080"/>
                </a:highlight>
                <a:latin typeface="Comic Sans MS" panose="030F0702030302020204" pitchFamily="66" charset="0"/>
              </a:rPr>
              <a:t>Class Dojo. </a:t>
            </a:r>
          </a:p>
          <a:p>
            <a:pPr algn="ctr"/>
            <a:r>
              <a:rPr lang="en-GB" sz="1200" dirty="0">
                <a:solidFill>
                  <a:schemeClr val="bg1"/>
                </a:solidFill>
                <a:highlight>
                  <a:srgbClr val="000080"/>
                </a:highlight>
                <a:latin typeface="Comic Sans MS" panose="030F0702030302020204" pitchFamily="66" charset="0"/>
              </a:rPr>
              <a:t>Please send any extra- curricular achievements over Class Dojo for us to celebrate.</a:t>
            </a:r>
          </a:p>
        </p:txBody>
      </p:sp>
    </p:spTree>
    <p:extLst>
      <p:ext uri="{BB962C8B-B14F-4D97-AF65-F5344CB8AC3E}">
        <p14:creationId xmlns:p14="http://schemas.microsoft.com/office/powerpoint/2010/main" val="17766953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bfaf87b-7bdd-4c4f-a8f3-ec676afede73">
      <Terms xmlns="http://schemas.microsoft.com/office/infopath/2007/PartnerControls"/>
    </lcf76f155ced4ddcb4097134ff3c332f>
    <TaxCatchAll xmlns="597c8b6c-d28d-4116-9221-2285f0b8389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6CE2A7EDF09AA4D8123CD991C4270FB" ma:contentTypeVersion="16" ma:contentTypeDescription="Create a new document." ma:contentTypeScope="" ma:versionID="5c45a97292897e57d9889067e382471b">
  <xsd:schema xmlns:xsd="http://www.w3.org/2001/XMLSchema" xmlns:xs="http://www.w3.org/2001/XMLSchema" xmlns:p="http://schemas.microsoft.com/office/2006/metadata/properties" xmlns:ns2="fbfaf87b-7bdd-4c4f-a8f3-ec676afede73" xmlns:ns3="597c8b6c-d28d-4116-9221-2285f0b83890" targetNamespace="http://schemas.microsoft.com/office/2006/metadata/properties" ma:root="true" ma:fieldsID="2fe332fc5a6aed461336888d3ec1e4b9" ns2:_="" ns3:_="">
    <xsd:import namespace="fbfaf87b-7bdd-4c4f-a8f3-ec676afede73"/>
    <xsd:import namespace="597c8b6c-d28d-4116-9221-2285f0b83890"/>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f87b-7bdd-4c4f-a8f3-ec676afede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ee90a1c-6484-4b97-8607-00254b61cbd0"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7c8b6c-d28d-4116-9221-2285f0b8389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9d1ace9-3a31-4726-8f57-0b105f78182c}" ma:internalName="TaxCatchAll" ma:showField="CatchAllData" ma:web="597c8b6c-d28d-4116-9221-2285f0b83890">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68E914-CF2A-4AC8-9921-33561C762127}">
  <ds:schemaRefs>
    <ds:schemaRef ds:uri="http://schemas.microsoft.com/office/2006/documentManagement/types"/>
    <ds:schemaRef ds:uri="http://purl.org/dc/dcmitype/"/>
    <ds:schemaRef ds:uri="http://purl.org/dc/terms/"/>
    <ds:schemaRef ds:uri="http://purl.org/dc/elements/1.1/"/>
    <ds:schemaRef ds:uri="http://www.w3.org/XML/1998/namespace"/>
    <ds:schemaRef ds:uri="http://schemas.openxmlformats.org/package/2006/metadata/core-properties"/>
    <ds:schemaRef ds:uri="http://schemas.microsoft.com/office/2006/metadata/properties"/>
    <ds:schemaRef ds:uri="http://schemas.microsoft.com/office/infopath/2007/PartnerControls"/>
    <ds:schemaRef ds:uri="597c8b6c-d28d-4116-9221-2285f0b83890"/>
    <ds:schemaRef ds:uri="fbfaf87b-7bdd-4c4f-a8f3-ec676afede73"/>
  </ds:schemaRefs>
</ds:datastoreItem>
</file>

<file path=customXml/itemProps2.xml><?xml version="1.0" encoding="utf-8"?>
<ds:datastoreItem xmlns:ds="http://schemas.openxmlformats.org/officeDocument/2006/customXml" ds:itemID="{2BA449FB-CC97-43B9-A2E1-F7A16B4EC41C}">
  <ds:schemaRefs>
    <ds:schemaRef ds:uri="http://schemas.microsoft.com/sharepoint/v3/contenttype/forms"/>
  </ds:schemaRefs>
</ds:datastoreItem>
</file>

<file path=customXml/itemProps3.xml><?xml version="1.0" encoding="utf-8"?>
<ds:datastoreItem xmlns:ds="http://schemas.openxmlformats.org/officeDocument/2006/customXml" ds:itemID="{FE1D5850-9797-4B4C-962F-5F3A14C44B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faf87b-7bdd-4c4f-a8f3-ec676afede73"/>
    <ds:schemaRef ds:uri="597c8b6c-d28d-4116-9221-2285f0b838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48</TotalTime>
  <Words>575</Words>
  <Application>Microsoft Office PowerPoint</Application>
  <PresentationFormat>Widescreen</PresentationFormat>
  <Paragraphs>39</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Algerian</vt:lpstr>
      <vt:lpstr>Arial</vt:lpstr>
      <vt:lpstr>Calibri</vt:lpstr>
      <vt:lpstr>Calibri Light</vt:lpstr>
      <vt:lpstr>Comic Sans MS</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Smith</dc:creator>
  <cp:lastModifiedBy>B Cadman (MT)</cp:lastModifiedBy>
  <cp:revision>1</cp:revision>
  <cp:lastPrinted>2019-09-06T12:56:11Z</cp:lastPrinted>
  <dcterms:created xsi:type="dcterms:W3CDTF">2018-01-04T15:55:01Z</dcterms:created>
  <dcterms:modified xsi:type="dcterms:W3CDTF">2025-10-24T10:01:50Z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0x01010056CE2A7EDF09AA4D8123CD991C4270FB</vt:lpwstr>
  </property>
  <property fmtid="{D5CDD505-2E9C-101B-9397-08002B2CF9AE}" pid="3" name="Order">
    <vt:r8>510800</vt:r8>
  </property>
  <property fmtid="{D5CDD505-2E9C-101B-9397-08002B2CF9AE}" pid="4" name="MediaServiceImageTags">
    <vt:lpwstr/>
  </property>
</Properties>
</file>