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sldIdLst>
    <p:sldId id="258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–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die Watson" userId="dae43fcf-4547-4a1b-85b1-d8b3b0ca69ba" providerId="ADAL" clId="{D303CD3B-6737-4716-8C5A-186B5BF92558}"/>
    <pc:docChg chg="undo custSel modSld modMainMaster">
      <pc:chgData name="Jodie Watson" userId="dae43fcf-4547-4a1b-85b1-d8b3b0ca69ba" providerId="ADAL" clId="{D303CD3B-6737-4716-8C5A-186B5BF92558}" dt="2022-10-18T16:57:29.896" v="150" actId="20577"/>
      <pc:docMkLst>
        <pc:docMk/>
      </pc:docMkLst>
      <pc:sldChg chg="modSp mod setBg">
        <pc:chgData name="Jodie Watson" userId="dae43fcf-4547-4a1b-85b1-d8b3b0ca69ba" providerId="ADAL" clId="{D303CD3B-6737-4716-8C5A-186B5BF92558}" dt="2022-10-18T16:57:29.896" v="150" actId="20577"/>
        <pc:sldMkLst>
          <pc:docMk/>
          <pc:sldMk cId="284273037" sldId="258"/>
        </pc:sldMkLst>
        <pc:spChg chg="mod">
          <ac:chgData name="Jodie Watson" userId="dae43fcf-4547-4a1b-85b1-d8b3b0ca69ba" providerId="ADAL" clId="{D303CD3B-6737-4716-8C5A-186B5BF92558}" dt="2022-10-18T16:57:29.896" v="150" actId="20577"/>
          <ac:spMkLst>
            <pc:docMk/>
            <pc:sldMk cId="284273037" sldId="258"/>
            <ac:spMk id="2" creationId="{00000000-0000-0000-0000-000000000000}"/>
          </ac:spMkLst>
        </pc:spChg>
        <pc:graphicFrameChg chg="mod modGraphic">
          <ac:chgData name="Jodie Watson" userId="dae43fcf-4547-4a1b-85b1-d8b3b0ca69ba" providerId="ADAL" clId="{D303CD3B-6737-4716-8C5A-186B5BF92558}" dt="2022-10-18T16:54:12.459" v="126" actId="403"/>
          <ac:graphicFrameMkLst>
            <pc:docMk/>
            <pc:sldMk cId="284273037" sldId="258"/>
            <ac:graphicFrameMk id="3" creationId="{5E4FB213-A1CD-F9BC-350F-6AF9FBB890A4}"/>
          </ac:graphicFrameMkLst>
        </pc:graphicFrameChg>
        <pc:graphicFrameChg chg="modGraphic">
          <ac:chgData name="Jodie Watson" userId="dae43fcf-4547-4a1b-85b1-d8b3b0ca69ba" providerId="ADAL" clId="{D303CD3B-6737-4716-8C5A-186B5BF92558}" dt="2022-10-18T16:56:52.835" v="127" actId="33524"/>
          <ac:graphicFrameMkLst>
            <pc:docMk/>
            <pc:sldMk cId="284273037" sldId="258"/>
            <ac:graphicFrameMk id="6" creationId="{00000000-0000-0000-0000-000000000000}"/>
          </ac:graphicFrameMkLst>
        </pc:graphicFrameChg>
        <pc:graphicFrameChg chg="mod">
          <ac:chgData name="Jodie Watson" userId="dae43fcf-4547-4a1b-85b1-d8b3b0ca69ba" providerId="ADAL" clId="{D303CD3B-6737-4716-8C5A-186B5BF92558}" dt="2022-10-18T16:52:42.884" v="13"/>
          <ac:graphicFrameMkLst>
            <pc:docMk/>
            <pc:sldMk cId="284273037" sldId="258"/>
            <ac:graphicFrameMk id="16" creationId="{7A922830-FDB6-C2FE-023B-316B5E4FF549}"/>
          </ac:graphicFrameMkLst>
        </pc:graphicFrameChg>
      </pc:sldChg>
      <pc:sldMasterChg chg="setBg modSldLayout">
        <pc:chgData name="Jodie Watson" userId="dae43fcf-4547-4a1b-85b1-d8b3b0ca69ba" providerId="ADAL" clId="{D303CD3B-6737-4716-8C5A-186B5BF92558}" dt="2022-10-18T16:53:18.535" v="104"/>
        <pc:sldMasterMkLst>
          <pc:docMk/>
          <pc:sldMasterMk cId="1866186396" sldId="2147483690"/>
        </pc:sldMasterMkLst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1211703575" sldId="2147483691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3188677861" sldId="2147483692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1417483296" sldId="2147483693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895406719" sldId="2147483694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1584786950" sldId="2147483695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3267221391" sldId="2147483696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2359671238" sldId="2147483697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2958131963" sldId="2147483698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335323331" sldId="2147483699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436950621" sldId="2147483700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3821373252" sldId="2147483701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2586177818" sldId="2147483702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3234897856" sldId="2147483703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496403389" sldId="2147483704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4067891670" sldId="2147483705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1944223811" sldId="2147483706"/>
          </pc:sldLayoutMkLst>
        </pc:sldLayoutChg>
        <pc:sldLayoutChg chg="setBg">
          <pc:chgData name="Jodie Watson" userId="dae43fcf-4547-4a1b-85b1-d8b3b0ca69ba" providerId="ADAL" clId="{D303CD3B-6737-4716-8C5A-186B5BF92558}" dt="2022-10-18T16:53:18.535" v="104"/>
          <pc:sldLayoutMkLst>
            <pc:docMk/>
            <pc:sldMasterMk cId="1866186396" sldId="2147483690"/>
            <pc:sldLayoutMk cId="2680390834" sldId="2147483707"/>
          </pc:sldLayoutMkLst>
        </pc:sldLayoutChg>
      </pc:sldMasterChg>
    </pc:docChg>
  </pc:docChgLst>
  <pc:docChgLst>
    <pc:chgData name="Jodie Watson" userId="dae43fcf-4547-4a1b-85b1-d8b3b0ca69ba" providerId="ADAL" clId="{001C4505-3A16-4693-948D-7D7F5D360248}"/>
    <pc:docChg chg="modSld">
      <pc:chgData name="Jodie Watson" userId="dae43fcf-4547-4a1b-85b1-d8b3b0ca69ba" providerId="ADAL" clId="{001C4505-3A16-4693-948D-7D7F5D360248}" dt="2024-09-09T07:04:04.663" v="3" actId="1076"/>
      <pc:docMkLst>
        <pc:docMk/>
      </pc:docMkLst>
      <pc:sldChg chg="addSp modSp mod">
        <pc:chgData name="Jodie Watson" userId="dae43fcf-4547-4a1b-85b1-d8b3b0ca69ba" providerId="ADAL" clId="{001C4505-3A16-4693-948D-7D7F5D360248}" dt="2024-09-09T07:04:04.663" v="3" actId="1076"/>
        <pc:sldMkLst>
          <pc:docMk/>
          <pc:sldMk cId="284273037" sldId="258"/>
        </pc:sldMkLst>
        <pc:picChg chg="add mod">
          <ac:chgData name="Jodie Watson" userId="dae43fcf-4547-4a1b-85b1-d8b3b0ca69ba" providerId="ADAL" clId="{001C4505-3A16-4693-948D-7D7F5D360248}" dt="2024-09-09T07:04:04.663" v="3" actId="1076"/>
          <ac:picMkLst>
            <pc:docMk/>
            <pc:sldMk cId="284273037" sldId="258"/>
            <ac:picMk id="9" creationId="{8C08D828-0106-9302-A932-2A49A1568F8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703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950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3732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6177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897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403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891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223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39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67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48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5406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786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21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671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13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2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D85B5-D16B-4C38-B0B6-F1D5B641EC57}" type="datetimeFigureOut">
              <a:rPr lang="en-GB" smtClean="0"/>
              <a:t>09/09/2024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1C834-163E-43CA-9F5F-193AC6BFAF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61863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6733" y="-84355"/>
            <a:ext cx="9661538" cy="826074"/>
          </a:xfrm>
        </p:spPr>
        <p:txBody>
          <a:bodyPr>
            <a:noAutofit/>
          </a:bodyPr>
          <a:lstStyle/>
          <a:p>
            <a:pPr algn="ctr"/>
            <a:r>
              <a:rPr lang="en-GB" sz="2000" b="1" u="sng" dirty="0">
                <a:solidFill>
                  <a:schemeClr val="bg1">
                    <a:lumMod val="95000"/>
                    <a:lumOff val="5000"/>
                  </a:schemeClr>
                </a:solidFill>
                <a:latin typeface="Letter-join Plus 36" panose="02000505000000020003" pitchFamily="50" charset="0"/>
              </a:rPr>
              <a:t>Year 6 Term 2: </a:t>
            </a:r>
            <a:br>
              <a:rPr lang="en-GB" sz="2000" b="1" u="sng" dirty="0">
                <a:solidFill>
                  <a:schemeClr val="bg1">
                    <a:lumMod val="95000"/>
                    <a:lumOff val="5000"/>
                  </a:schemeClr>
                </a:solidFill>
                <a:latin typeface="Letter-join Plus 36" panose="02000505000000020003" pitchFamily="50" charset="0"/>
              </a:rPr>
            </a:br>
            <a:r>
              <a:rPr lang="en-GB" sz="2000" b="1" dirty="0"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Letter-join Plus 36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Why is it important to understand and evaluate different religions?</a:t>
            </a:r>
            <a:endParaRPr lang="en-GB" sz="2000" b="1" u="sng" dirty="0">
              <a:solidFill>
                <a:schemeClr val="bg1">
                  <a:lumMod val="95000"/>
                  <a:lumOff val="5000"/>
                </a:schemeClr>
              </a:solidFill>
              <a:latin typeface="Letter-join Plus 36" panose="02000505000000020003" pitchFamily="50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773196"/>
              </p:ext>
            </p:extLst>
          </p:nvPr>
        </p:nvGraphicFramePr>
        <p:xfrm>
          <a:off x="7992359" y="751823"/>
          <a:ext cx="4052208" cy="431204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63161">
                  <a:extLst>
                    <a:ext uri="{9D8B030D-6E8A-4147-A177-3AD203B41FA5}">
                      <a16:colId xmlns:a16="http://schemas.microsoft.com/office/drawing/2014/main" val="4206251872"/>
                    </a:ext>
                  </a:extLst>
                </a:gridCol>
                <a:gridCol w="3189047">
                  <a:extLst>
                    <a:ext uri="{9D8B030D-6E8A-4147-A177-3AD203B41FA5}">
                      <a16:colId xmlns:a16="http://schemas.microsoft.com/office/drawing/2014/main" val="1439194525"/>
                    </a:ext>
                  </a:extLst>
                </a:gridCol>
              </a:tblGrid>
              <a:tr h="25661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Vocabulary Dozen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738203"/>
                  </a:ext>
                </a:extLst>
              </a:tr>
              <a:tr h="336419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Faith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Loyalty and trust in a person or God.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5284681"/>
                  </a:ext>
                </a:extLst>
              </a:tr>
              <a:tr h="254915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Belief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An acceptance that something exists or is true.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100611"/>
                  </a:ext>
                </a:extLst>
              </a:tr>
              <a:tr h="336419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Eternity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Infinite or unending time.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290659"/>
                  </a:ext>
                </a:extLst>
              </a:tr>
              <a:tr h="336419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Prophet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 person who teaches about God.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273664"/>
                  </a:ext>
                </a:extLst>
              </a:tr>
              <a:tr h="336419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Peaceful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Not involving war or violence; tranquil.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237005"/>
                  </a:ext>
                </a:extLst>
              </a:tr>
              <a:tr h="392465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Pilgrimage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 journey that someone goes on to expand their faith and self meaning.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275605"/>
                  </a:ext>
                </a:extLst>
              </a:tr>
              <a:tr h="392465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Fasting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Don’t have all or some kinds of food or drink, especially as a religious observance.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952605"/>
                  </a:ext>
                </a:extLst>
              </a:tr>
              <a:tr h="241517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Worship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To live life connected to and thinking about God.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145560"/>
                  </a:ext>
                </a:extLst>
              </a:tr>
              <a:tr h="392465">
                <a:tc>
                  <a:txBody>
                    <a:bodyPr/>
                    <a:lstStyle/>
                    <a:p>
                      <a:pPr algn="ctr"/>
                      <a:r>
                        <a:rPr lang="en-GB" sz="900" b="1" i="0" dirty="0">
                          <a:solidFill>
                            <a:srgbClr val="231F20"/>
                          </a:solidFill>
                          <a:effectLst/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Taqiyah 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 small cap worn by some Muslims (especially when they prey).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626104"/>
                  </a:ext>
                </a:extLst>
              </a:tr>
              <a:tr h="247693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Imam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Imams led worship in Mosques.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7707613"/>
                  </a:ext>
                </a:extLst>
              </a:tr>
              <a:tr h="375883">
                <a:tc>
                  <a:txBody>
                    <a:bodyPr/>
                    <a:lstStyle/>
                    <a:p>
                      <a:pPr algn="ctr"/>
                      <a:r>
                        <a:rPr lang="en-GB" sz="900" b="1" i="0" dirty="0">
                          <a:solidFill>
                            <a:srgbClr val="231F20"/>
                          </a:solidFill>
                          <a:effectLst/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Resurrection 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The rising of Christ from the dead.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165618"/>
                  </a:ext>
                </a:extLst>
              </a:tr>
              <a:tr h="392465">
                <a:tc>
                  <a:txBody>
                    <a:bodyPr/>
                    <a:lstStyle/>
                    <a:p>
                      <a:pPr algn="ctr"/>
                      <a:r>
                        <a:rPr lang="en-GB" sz="900" b="1" i="0" dirty="0">
                          <a:solidFill>
                            <a:srgbClr val="231F20"/>
                          </a:solidFill>
                          <a:effectLst/>
                          <a:latin typeface="Aharoni" panose="020B0604020202020204" pitchFamily="2" charset="-79"/>
                          <a:cs typeface="Aharoni" panose="020B0604020202020204" pitchFamily="2" charset="-79"/>
                        </a:rPr>
                        <a:t>Crucifixion</a:t>
                      </a:r>
                      <a:endParaRPr lang="en-GB" sz="900" b="1" dirty="0">
                        <a:latin typeface="Aharoni" panose="020B0604020202020204" pitchFamily="2" charset="-79"/>
                        <a:cs typeface="Aharoni" panose="020B0604020202020204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Sn ancient form of execution in which a person was nailed or bound to a cross.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609717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5E4FB213-A1CD-F9BC-350F-6AF9FBB890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665501"/>
              </p:ext>
            </p:extLst>
          </p:nvPr>
        </p:nvGraphicFramePr>
        <p:xfrm>
          <a:off x="63672" y="741719"/>
          <a:ext cx="3979128" cy="2783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9128">
                  <a:extLst>
                    <a:ext uri="{9D8B030D-6E8A-4147-A177-3AD203B41FA5}">
                      <a16:colId xmlns:a16="http://schemas.microsoft.com/office/drawing/2014/main" val="399075322"/>
                    </a:ext>
                  </a:extLst>
                </a:gridCol>
              </a:tblGrid>
              <a:tr h="139174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etter-join Plus 36" panose="02000505000000020003" pitchFamily="50" charset="0"/>
                        </a:rPr>
                        <a:t>Can you remember them along with their meaning?</a:t>
                      </a:r>
                      <a:endParaRPr lang="en-GB" sz="1600" dirty="0">
                        <a:latin typeface="Letter-join Plus 36" panose="02000505000000020003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744511"/>
                  </a:ext>
                </a:extLst>
              </a:tr>
              <a:tr h="139174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08575"/>
                  </a:ext>
                </a:extLst>
              </a:tr>
            </a:tbl>
          </a:graphicData>
        </a:graphic>
      </p:graphicFrame>
      <p:pic>
        <p:nvPicPr>
          <p:cNvPr id="4" name="Picture 4" descr="See the source image">
            <a:extLst>
              <a:ext uri="{FF2B5EF4-FFF2-40B4-BE49-F238E27FC236}">
                <a16:creationId xmlns:a16="http://schemas.microsoft.com/office/drawing/2014/main" id="{927549EE-F334-0BDF-A218-DB49488218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72" y="1268656"/>
            <a:ext cx="3979816" cy="3775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383738B9-630C-8F80-0E7E-E9F11E1EB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9234314"/>
              </p:ext>
            </p:extLst>
          </p:nvPr>
        </p:nvGraphicFramePr>
        <p:xfrm>
          <a:off x="4235495" y="834644"/>
          <a:ext cx="3553020" cy="82607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76510">
                  <a:extLst>
                    <a:ext uri="{9D8B030D-6E8A-4147-A177-3AD203B41FA5}">
                      <a16:colId xmlns:a16="http://schemas.microsoft.com/office/drawing/2014/main" val="1868646999"/>
                    </a:ext>
                  </a:extLst>
                </a:gridCol>
                <a:gridCol w="1776510">
                  <a:extLst>
                    <a:ext uri="{9D8B030D-6E8A-4147-A177-3AD203B41FA5}">
                      <a16:colId xmlns:a16="http://schemas.microsoft.com/office/drawing/2014/main" val="1616044783"/>
                    </a:ext>
                  </a:extLst>
                </a:gridCol>
              </a:tblGrid>
              <a:tr h="82607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Quran: Islam Holy Book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Bible: Christianity Holy Book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3071380"/>
                  </a:ext>
                </a:extLst>
              </a:tr>
            </a:tbl>
          </a:graphicData>
        </a:graphic>
      </p:graphicFrame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7A922830-FDB6-C2FE-023B-316B5E4FF5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821893"/>
              </p:ext>
            </p:extLst>
          </p:nvPr>
        </p:nvGraphicFramePr>
        <p:xfrm>
          <a:off x="4211478" y="2893088"/>
          <a:ext cx="3553020" cy="364267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76510">
                  <a:extLst>
                    <a:ext uri="{9D8B030D-6E8A-4147-A177-3AD203B41FA5}">
                      <a16:colId xmlns:a16="http://schemas.microsoft.com/office/drawing/2014/main" val="3117200504"/>
                    </a:ext>
                  </a:extLst>
                </a:gridCol>
                <a:gridCol w="1776510">
                  <a:extLst>
                    <a:ext uri="{9D8B030D-6E8A-4147-A177-3AD203B41FA5}">
                      <a16:colId xmlns:a16="http://schemas.microsoft.com/office/drawing/2014/main" val="2633093279"/>
                    </a:ext>
                  </a:extLst>
                </a:gridCol>
              </a:tblGrid>
              <a:tr h="73283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918933"/>
                  </a:ext>
                </a:extLst>
              </a:tr>
              <a:tr h="1043441">
                <a:tc>
                  <a:txBody>
                    <a:bodyPr/>
                    <a:lstStyle/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Qur’an teaches Muslims to lead peaceful lives.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Mary was chosen by God.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6188314"/>
                  </a:ext>
                </a:extLst>
              </a:tr>
              <a:tr h="804940">
                <a:tc>
                  <a:txBody>
                    <a:bodyPr/>
                    <a:lstStyle/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Muhammad was the prophet messenger of God.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Christians believe in an afterlife.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37267"/>
                  </a:ext>
                </a:extLst>
              </a:tr>
              <a:tr h="1043441">
                <a:tc>
                  <a:txBody>
                    <a:bodyPr/>
                    <a:lstStyle/>
                    <a:p>
                      <a:pPr algn="ctr"/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Qur’an teaches Muslims to lead peaceful lives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God created the heaven and the earth.</a:t>
                      </a:r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8958655"/>
                  </a:ext>
                </a:extLst>
              </a:tr>
            </a:tbl>
          </a:graphicData>
        </a:graphic>
      </p:graphicFrame>
      <p:pic>
        <p:nvPicPr>
          <p:cNvPr id="1030" name="Picture 6" descr="See the source image">
            <a:extLst>
              <a:ext uri="{FF2B5EF4-FFF2-40B4-BE49-F238E27FC236}">
                <a16:creationId xmlns:a16="http://schemas.microsoft.com/office/drawing/2014/main" id="{A7EB3750-26B6-7B8E-5CF8-DE23E6E9B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6644" y="1585193"/>
            <a:ext cx="1765018" cy="2046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See the source image">
            <a:extLst>
              <a:ext uri="{FF2B5EF4-FFF2-40B4-BE49-F238E27FC236}">
                <a16:creationId xmlns:a16="http://schemas.microsoft.com/office/drawing/2014/main" id="{D01E61A9-0AED-D569-60C0-6C2230B852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662" y="1586015"/>
            <a:ext cx="1776853" cy="2072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e result for mosque">
            <a:extLst>
              <a:ext uri="{FF2B5EF4-FFF2-40B4-BE49-F238E27FC236}">
                <a16:creationId xmlns:a16="http://schemas.microsoft.com/office/drawing/2014/main" id="{344888D7-3BBC-4D40-51A7-900CC9A60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0" y="5159781"/>
            <a:ext cx="2167229" cy="1628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52AFACA1-D4F6-9999-B81F-158323D554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172685"/>
              </p:ext>
            </p:extLst>
          </p:nvPr>
        </p:nvGraphicFramePr>
        <p:xfrm>
          <a:off x="2214949" y="5159781"/>
          <a:ext cx="1828539" cy="16285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28539">
                  <a:extLst>
                    <a:ext uri="{9D8B030D-6E8A-4147-A177-3AD203B41FA5}">
                      <a16:colId xmlns:a16="http://schemas.microsoft.com/office/drawing/2014/main" val="4268774309"/>
                    </a:ext>
                  </a:extLst>
                </a:gridCol>
              </a:tblGrid>
              <a:tr h="162855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Mosque: A place of prayer for Muslims.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951811"/>
                  </a:ext>
                </a:extLst>
              </a:tr>
            </a:tbl>
          </a:graphicData>
        </a:graphic>
      </p:graphicFrame>
      <p:pic>
        <p:nvPicPr>
          <p:cNvPr id="2052" name="Picture 4" descr="See the source image">
            <a:extLst>
              <a:ext uri="{FF2B5EF4-FFF2-40B4-BE49-F238E27FC236}">
                <a16:creationId xmlns:a16="http://schemas.microsoft.com/office/drawing/2014/main" id="{7D2F2564-98FB-AC73-007E-63616C6ED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342" y="5139863"/>
            <a:ext cx="2132314" cy="1628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00C8489-D804-3546-0B37-8C92371141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6780219"/>
              </p:ext>
            </p:extLst>
          </p:nvPr>
        </p:nvGraphicFramePr>
        <p:xfrm>
          <a:off x="10119620" y="5139863"/>
          <a:ext cx="1828539" cy="16285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28539">
                  <a:extLst>
                    <a:ext uri="{9D8B030D-6E8A-4147-A177-3AD203B41FA5}">
                      <a16:colId xmlns:a16="http://schemas.microsoft.com/office/drawing/2014/main" val="4268774309"/>
                    </a:ext>
                  </a:extLst>
                </a:gridCol>
              </a:tblGrid>
              <a:tr h="162855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Church: A place of prayer for Christians.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951811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8C08D828-0106-9302-A932-2A49A1568F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5460" y="85795"/>
            <a:ext cx="658269" cy="540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30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6" ma:contentTypeDescription="Create a new document." ma:contentTypeScope="" ma:versionID="5c45a97292897e57d9889067e382471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2fe332fc5a6aed461336888d3ec1e4b9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CDF26E-270D-4333-BB8B-2AE6492ADCB2}">
  <ds:schemaRefs>
    <ds:schemaRef ds:uri="http://schemas.microsoft.com/office/2006/metadata/properties"/>
    <ds:schemaRef ds:uri="http://schemas.microsoft.com/office/2006/documentManagement/types"/>
    <ds:schemaRef ds:uri="fbfaf87b-7bdd-4c4f-a8f3-ec676afede73"/>
    <ds:schemaRef ds:uri="http://schemas.openxmlformats.org/package/2006/metadata/core-properties"/>
    <ds:schemaRef ds:uri="http://purl.org/dc/elements/1.1/"/>
    <ds:schemaRef ds:uri="597c8b6c-d28d-4116-9221-2285f0b83890"/>
    <ds:schemaRef ds:uri="http://www.w3.org/XML/1998/namespace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639BFEF-1B81-4CDF-9FC1-8CC4146D674D}"/>
</file>

<file path=customXml/itemProps3.xml><?xml version="1.0" encoding="utf-8"?>
<ds:datastoreItem xmlns:ds="http://schemas.openxmlformats.org/officeDocument/2006/customXml" ds:itemID="{08E7AAD2-478B-4C29-B131-592F6F04C3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344</TotalTime>
  <Words>236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Letter-join Plus 36</vt:lpstr>
      <vt:lpstr>Tw Cen MT</vt:lpstr>
      <vt:lpstr>Circuit</vt:lpstr>
      <vt:lpstr>Year 6 Term 2:  Why is it important to understand and evaluate different religions?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Claybourn, Steven</dc:creator>
  <cp:lastModifiedBy>Jodie Watson</cp:lastModifiedBy>
  <cp:revision>28</cp:revision>
  <cp:lastPrinted>2022-10-17T10:48:27Z</cp:lastPrinted>
  <dcterms:created xsi:type="dcterms:W3CDTF">2019-09-05T14:57:08Z</dcterms:created>
  <dcterms:modified xsi:type="dcterms:W3CDTF">2024-09-09T07:04:11Z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2419800</vt:r8>
  </property>
  <property fmtid="{D5CDD505-2E9C-101B-9397-08002B2CF9AE}" pid="4" name="MediaServiceImageTags">
    <vt:lpwstr/>
  </property>
</Properties>
</file>