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58"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58FBE0-F98B-4C06-B9E6-AFBFF29618E6}" v="129" dt="2026-09-04T12:17:34.1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 Barton (MT)" userId="dae43fcf-4547-4a1b-85b1-d8b3b0ca69ba" providerId="ADAL" clId="{8858FBE0-F98B-4C06-B9E6-AFBFF29618E6}"/>
    <pc:docChg chg="custSel modSld">
      <pc:chgData name="J Barton (MT)" userId="dae43fcf-4547-4a1b-85b1-d8b3b0ca69ba" providerId="ADAL" clId="{8858FBE0-F98B-4C06-B9E6-AFBFF29618E6}" dt="2026-09-04T12:17:34.163" v="124" actId="20577"/>
      <pc:docMkLst>
        <pc:docMk/>
      </pc:docMkLst>
      <pc:sldChg chg="modSp mod">
        <pc:chgData name="J Barton (MT)" userId="dae43fcf-4547-4a1b-85b1-d8b3b0ca69ba" providerId="ADAL" clId="{8858FBE0-F98B-4C06-B9E6-AFBFF29618E6}" dt="2026-09-04T12:17:34.163" v="124" actId="20577"/>
        <pc:sldMkLst>
          <pc:docMk/>
          <pc:sldMk cId="2408622756" sldId="258"/>
        </pc:sldMkLst>
        <pc:spChg chg="mod">
          <ac:chgData name="J Barton (MT)" userId="dae43fcf-4547-4a1b-85b1-d8b3b0ca69ba" providerId="ADAL" clId="{8858FBE0-F98B-4C06-B9E6-AFBFF29618E6}" dt="2026-09-04T12:14:12.399" v="27" actId="20577"/>
          <ac:spMkLst>
            <pc:docMk/>
            <pc:sldMk cId="2408622756" sldId="258"/>
            <ac:spMk id="3" creationId="{00000000-0000-0000-0000-000000000000}"/>
          </ac:spMkLst>
        </pc:spChg>
        <pc:spChg chg="mod">
          <ac:chgData name="J Barton (MT)" userId="dae43fcf-4547-4a1b-85b1-d8b3b0ca69ba" providerId="ADAL" clId="{8858FBE0-F98B-4C06-B9E6-AFBFF29618E6}" dt="2026-09-04T12:12:53.083" v="13" actId="1076"/>
          <ac:spMkLst>
            <pc:docMk/>
            <pc:sldMk cId="2408622756" sldId="258"/>
            <ac:spMk id="7" creationId="{00000000-0000-0000-0000-000000000000}"/>
          </ac:spMkLst>
        </pc:spChg>
        <pc:spChg chg="mod">
          <ac:chgData name="J Barton (MT)" userId="dae43fcf-4547-4a1b-85b1-d8b3b0ca69ba" providerId="ADAL" clId="{8858FBE0-F98B-4C06-B9E6-AFBFF29618E6}" dt="2026-09-04T12:13:20.868" v="14" actId="20577"/>
          <ac:spMkLst>
            <pc:docMk/>
            <pc:sldMk cId="2408622756" sldId="258"/>
            <ac:spMk id="13" creationId="{00000000-0000-0000-0000-000000000000}"/>
          </ac:spMkLst>
        </pc:spChg>
        <pc:spChg chg="mod">
          <ac:chgData name="J Barton (MT)" userId="dae43fcf-4547-4a1b-85b1-d8b3b0ca69ba" providerId="ADAL" clId="{8858FBE0-F98B-4C06-B9E6-AFBFF29618E6}" dt="2026-09-04T12:14:44.323" v="36" actId="20577"/>
          <ac:spMkLst>
            <pc:docMk/>
            <pc:sldMk cId="2408622756" sldId="258"/>
            <ac:spMk id="18" creationId="{00000000-0000-0000-0000-000000000000}"/>
          </ac:spMkLst>
        </pc:spChg>
        <pc:spChg chg="mod">
          <ac:chgData name="J Barton (MT)" userId="dae43fcf-4547-4a1b-85b1-d8b3b0ca69ba" providerId="ADAL" clId="{8858FBE0-F98B-4C06-B9E6-AFBFF29618E6}" dt="2026-09-04T12:13:31.190" v="15" actId="14100"/>
          <ac:spMkLst>
            <pc:docMk/>
            <pc:sldMk cId="2408622756" sldId="258"/>
            <ac:spMk id="33" creationId="{00000000-0000-0000-0000-000000000000}"/>
          </ac:spMkLst>
        </pc:spChg>
        <pc:spChg chg="mod">
          <ac:chgData name="J Barton (MT)" userId="dae43fcf-4547-4a1b-85b1-d8b3b0ca69ba" providerId="ADAL" clId="{8858FBE0-F98B-4C06-B9E6-AFBFF29618E6}" dt="2026-09-04T12:16:34.081" v="65" actId="1076"/>
          <ac:spMkLst>
            <pc:docMk/>
            <pc:sldMk cId="2408622756" sldId="258"/>
            <ac:spMk id="35" creationId="{00000000-0000-0000-0000-000000000000}"/>
          </ac:spMkLst>
        </pc:spChg>
        <pc:spChg chg="mod">
          <ac:chgData name="J Barton (MT)" userId="dae43fcf-4547-4a1b-85b1-d8b3b0ca69ba" providerId="ADAL" clId="{8858FBE0-F98B-4C06-B9E6-AFBFF29618E6}" dt="2026-09-04T12:17:34.163" v="124" actId="20577"/>
          <ac:spMkLst>
            <pc:docMk/>
            <pc:sldMk cId="2408622756" sldId="258"/>
            <ac:spMk id="38" creationId="{00000000-0000-0000-0000-000000000000}"/>
          </ac:spMkLst>
        </pc:spChg>
      </pc:sldChg>
    </pc:docChg>
  </pc:docChgLst>
  <pc:docChgLst>
    <pc:chgData name="L Day (MT)" userId="ea293dc7-5439-4083-94a4-3e1da6c77416" providerId="ADAL" clId="{38FF29A4-93C9-4FC2-9AD5-C5FAF05DF9EE}"/>
    <pc:docChg chg="custSel modSld">
      <pc:chgData name="L Day (MT)" userId="ea293dc7-5439-4083-94a4-3e1da6c77416" providerId="ADAL" clId="{38FF29A4-93C9-4FC2-9AD5-C5FAF05DF9EE}" dt="2026-09-02T11:16:45.775" v="1038" actId="20577"/>
      <pc:docMkLst>
        <pc:docMk/>
      </pc:docMkLst>
      <pc:sldChg chg="modSp mod">
        <pc:chgData name="L Day (MT)" userId="ea293dc7-5439-4083-94a4-3e1da6c77416" providerId="ADAL" clId="{38FF29A4-93C9-4FC2-9AD5-C5FAF05DF9EE}" dt="2026-09-02T11:16:45.775" v="1038" actId="20577"/>
        <pc:sldMkLst>
          <pc:docMk/>
          <pc:sldMk cId="2408622756" sldId="258"/>
        </pc:sldMkLst>
        <pc:spChg chg="mod">
          <ac:chgData name="L Day (MT)" userId="ea293dc7-5439-4083-94a4-3e1da6c77416" providerId="ADAL" clId="{38FF29A4-93C9-4FC2-9AD5-C5FAF05DF9EE}" dt="2026-09-02T11:15:57.117" v="1032" actId="2711"/>
          <ac:spMkLst>
            <pc:docMk/>
            <pc:sldMk cId="2408622756" sldId="258"/>
            <ac:spMk id="3" creationId="{00000000-0000-0000-0000-000000000000}"/>
          </ac:spMkLst>
        </pc:spChg>
        <pc:spChg chg="mod">
          <ac:chgData name="L Day (MT)" userId="ea293dc7-5439-4083-94a4-3e1da6c77416" providerId="ADAL" clId="{38FF29A4-93C9-4FC2-9AD5-C5FAF05DF9EE}" dt="2026-09-02T11:14:23.277" v="796" actId="2711"/>
          <ac:spMkLst>
            <pc:docMk/>
            <pc:sldMk cId="2408622756" sldId="258"/>
            <ac:spMk id="7" creationId="{00000000-0000-0000-0000-000000000000}"/>
          </ac:spMkLst>
        </pc:spChg>
        <pc:spChg chg="mod">
          <ac:chgData name="L Day (MT)" userId="ea293dc7-5439-4083-94a4-3e1da6c77416" providerId="ADAL" clId="{38FF29A4-93C9-4FC2-9AD5-C5FAF05DF9EE}" dt="2026-09-02T11:14:34.337" v="797" actId="2711"/>
          <ac:spMkLst>
            <pc:docMk/>
            <pc:sldMk cId="2408622756" sldId="258"/>
            <ac:spMk id="13" creationId="{00000000-0000-0000-0000-000000000000}"/>
          </ac:spMkLst>
        </pc:spChg>
        <pc:spChg chg="mod">
          <ac:chgData name="L Day (MT)" userId="ea293dc7-5439-4083-94a4-3e1da6c77416" providerId="ADAL" clId="{38FF29A4-93C9-4FC2-9AD5-C5FAF05DF9EE}" dt="2026-09-02T11:16:41.083" v="1037" actId="2711"/>
          <ac:spMkLst>
            <pc:docMk/>
            <pc:sldMk cId="2408622756" sldId="258"/>
            <ac:spMk id="18" creationId="{00000000-0000-0000-0000-000000000000}"/>
          </ac:spMkLst>
        </pc:spChg>
        <pc:spChg chg="mod">
          <ac:chgData name="L Day (MT)" userId="ea293dc7-5439-4083-94a4-3e1da6c77416" providerId="ADAL" clId="{38FF29A4-93C9-4FC2-9AD5-C5FAF05DF9EE}" dt="2026-09-02T11:16:12.735" v="1033" actId="2711"/>
          <ac:spMkLst>
            <pc:docMk/>
            <pc:sldMk cId="2408622756" sldId="258"/>
            <ac:spMk id="21" creationId="{00000000-0000-0000-0000-000000000000}"/>
          </ac:spMkLst>
        </pc:spChg>
        <pc:spChg chg="mod">
          <ac:chgData name="L Day (MT)" userId="ea293dc7-5439-4083-94a4-3e1da6c77416" providerId="ADAL" clId="{38FF29A4-93C9-4FC2-9AD5-C5FAF05DF9EE}" dt="2026-09-02T11:16:45.775" v="1038" actId="20577"/>
          <ac:spMkLst>
            <pc:docMk/>
            <pc:sldMk cId="2408622756" sldId="258"/>
            <ac:spMk id="33" creationId="{00000000-0000-0000-0000-000000000000}"/>
          </ac:spMkLst>
        </pc:spChg>
        <pc:spChg chg="mod">
          <ac:chgData name="L Day (MT)" userId="ea293dc7-5439-4083-94a4-3e1da6c77416" providerId="ADAL" clId="{38FF29A4-93C9-4FC2-9AD5-C5FAF05DF9EE}" dt="2026-09-02T11:16:19.952" v="1034" actId="2711"/>
          <ac:spMkLst>
            <pc:docMk/>
            <pc:sldMk cId="2408622756" sldId="258"/>
            <ac:spMk id="35" creationId="{00000000-0000-0000-0000-000000000000}"/>
          </ac:spMkLst>
        </pc:spChg>
        <pc:spChg chg="mod">
          <ac:chgData name="L Day (MT)" userId="ea293dc7-5439-4083-94a4-3e1da6c77416" providerId="ADAL" clId="{38FF29A4-93C9-4FC2-9AD5-C5FAF05DF9EE}" dt="2026-09-02T11:16:27.858" v="1035" actId="2711"/>
          <ac:spMkLst>
            <pc:docMk/>
            <pc:sldMk cId="2408622756" sldId="258"/>
            <ac:spMk id="38" creationId="{00000000-0000-0000-0000-000000000000}"/>
          </ac:spMkLst>
        </pc:spChg>
        <pc:spChg chg="mod">
          <ac:chgData name="L Day (MT)" userId="ea293dc7-5439-4083-94a4-3e1da6c77416" providerId="ADAL" clId="{38FF29A4-93C9-4FC2-9AD5-C5FAF05DF9EE}" dt="2026-09-02T11:16:35.078" v="1036" actId="2711"/>
          <ac:spMkLst>
            <pc:docMk/>
            <pc:sldMk cId="2408622756" sldId="258"/>
            <ac:spMk id="4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8FFBEC-E300-46D7-B840-D6DE8880D984}" type="datetimeFigureOut">
              <a:rPr lang="en-GB" smtClean="0"/>
              <a:t>04/09/2026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DF7791-0D16-4781-BE7C-850BAA6E5DE6}" type="slidenum">
              <a:rPr lang="en-GB" smtClean="0"/>
              <a:t>‹#›</a:t>
            </a:fld>
            <a:endParaRPr lang="en-GB"/>
          </a:p>
        </p:txBody>
      </p:sp>
    </p:spTree>
    <p:extLst>
      <p:ext uri="{BB962C8B-B14F-4D97-AF65-F5344CB8AC3E}">
        <p14:creationId xmlns:p14="http://schemas.microsoft.com/office/powerpoint/2010/main" val="810758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7AD6ECD-41B8-4313-9F70-0070E8AD58D1}" type="slidenum">
              <a:rPr lang="en-GB" smtClean="0"/>
              <a:t>1</a:t>
            </a:fld>
            <a:endParaRPr lang="en-GB"/>
          </a:p>
        </p:txBody>
      </p:sp>
    </p:spTree>
    <p:extLst>
      <p:ext uri="{BB962C8B-B14F-4D97-AF65-F5344CB8AC3E}">
        <p14:creationId xmlns:p14="http://schemas.microsoft.com/office/powerpoint/2010/main" val="1232225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9E3ED-AFB1-BB0D-3F24-29166C0CC2D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06D69C51-7F74-0110-8923-A3FC8C4D30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29D64E06-F7AA-1C07-94DD-8458B6FF3687}"/>
              </a:ext>
            </a:extLst>
          </p:cNvPr>
          <p:cNvSpPr>
            <a:spLocks noGrp="1"/>
          </p:cNvSpPr>
          <p:nvPr>
            <p:ph type="dt" sz="half" idx="10"/>
          </p:nvPr>
        </p:nvSpPr>
        <p:spPr/>
        <p:txBody>
          <a:bodyPr/>
          <a:lstStyle/>
          <a:p>
            <a:fld id="{78788484-8530-41A8-A58B-212C18FD4F50}" type="datetimeFigureOut">
              <a:rPr lang="en-GB" smtClean="0"/>
              <a:t>04/09/2026</a:t>
            </a:fld>
            <a:endParaRPr lang="en-GB"/>
          </a:p>
        </p:txBody>
      </p:sp>
      <p:sp>
        <p:nvSpPr>
          <p:cNvPr id="5" name="Footer Placeholder 4">
            <a:extLst>
              <a:ext uri="{FF2B5EF4-FFF2-40B4-BE49-F238E27FC236}">
                <a16:creationId xmlns:a16="http://schemas.microsoft.com/office/drawing/2014/main" id="{F5358D80-ED18-1BC5-1B81-3DB8497806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7C5606-8172-C739-3383-3B1810757AAC}"/>
              </a:ext>
            </a:extLst>
          </p:cNvPr>
          <p:cNvSpPr>
            <a:spLocks noGrp="1"/>
          </p:cNvSpPr>
          <p:nvPr>
            <p:ph type="sldNum" sz="quarter" idx="12"/>
          </p:nvPr>
        </p:nvSpPr>
        <p:spPr/>
        <p:txBody>
          <a:bodyPr/>
          <a:lstStyle/>
          <a:p>
            <a:fld id="{E2B1F142-E9B1-4D06-862F-9AFA623A82AE}" type="slidenum">
              <a:rPr lang="en-GB" smtClean="0"/>
              <a:t>‹#›</a:t>
            </a:fld>
            <a:endParaRPr lang="en-GB"/>
          </a:p>
        </p:txBody>
      </p:sp>
    </p:spTree>
    <p:extLst>
      <p:ext uri="{BB962C8B-B14F-4D97-AF65-F5344CB8AC3E}">
        <p14:creationId xmlns:p14="http://schemas.microsoft.com/office/powerpoint/2010/main" val="628816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D98A9-7DAE-9CCA-8C42-F472BE356F5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87C2316C-85DB-32BA-2620-74576B2BB56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884BB0A-F44A-87DF-E3AC-C1FA93CE2AFB}"/>
              </a:ext>
            </a:extLst>
          </p:cNvPr>
          <p:cNvSpPr>
            <a:spLocks noGrp="1"/>
          </p:cNvSpPr>
          <p:nvPr>
            <p:ph type="dt" sz="half" idx="10"/>
          </p:nvPr>
        </p:nvSpPr>
        <p:spPr/>
        <p:txBody>
          <a:bodyPr/>
          <a:lstStyle/>
          <a:p>
            <a:fld id="{78788484-8530-41A8-A58B-212C18FD4F50}" type="datetimeFigureOut">
              <a:rPr lang="en-GB" smtClean="0"/>
              <a:t>04/09/2026</a:t>
            </a:fld>
            <a:endParaRPr lang="en-GB"/>
          </a:p>
        </p:txBody>
      </p:sp>
      <p:sp>
        <p:nvSpPr>
          <p:cNvPr id="5" name="Footer Placeholder 4">
            <a:extLst>
              <a:ext uri="{FF2B5EF4-FFF2-40B4-BE49-F238E27FC236}">
                <a16:creationId xmlns:a16="http://schemas.microsoft.com/office/drawing/2014/main" id="{A8EF774A-330A-0DCF-0B52-97D31DCB89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7FAAC7-F0DD-7B17-9E26-1C4A4FF5C48E}"/>
              </a:ext>
            </a:extLst>
          </p:cNvPr>
          <p:cNvSpPr>
            <a:spLocks noGrp="1"/>
          </p:cNvSpPr>
          <p:nvPr>
            <p:ph type="sldNum" sz="quarter" idx="12"/>
          </p:nvPr>
        </p:nvSpPr>
        <p:spPr/>
        <p:txBody>
          <a:bodyPr/>
          <a:lstStyle/>
          <a:p>
            <a:fld id="{E2B1F142-E9B1-4D06-862F-9AFA623A82AE}" type="slidenum">
              <a:rPr lang="en-GB" smtClean="0"/>
              <a:t>‹#›</a:t>
            </a:fld>
            <a:endParaRPr lang="en-GB"/>
          </a:p>
        </p:txBody>
      </p:sp>
    </p:spTree>
    <p:extLst>
      <p:ext uri="{BB962C8B-B14F-4D97-AF65-F5344CB8AC3E}">
        <p14:creationId xmlns:p14="http://schemas.microsoft.com/office/powerpoint/2010/main" val="785871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C8B45-2D2F-9F26-0D18-C08C857C094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47415337-28ED-4CDD-49F6-E42272E6884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EB8839C-ED74-3077-A7D1-80B83315B265}"/>
              </a:ext>
            </a:extLst>
          </p:cNvPr>
          <p:cNvSpPr>
            <a:spLocks noGrp="1"/>
          </p:cNvSpPr>
          <p:nvPr>
            <p:ph type="dt" sz="half" idx="10"/>
          </p:nvPr>
        </p:nvSpPr>
        <p:spPr/>
        <p:txBody>
          <a:bodyPr/>
          <a:lstStyle/>
          <a:p>
            <a:fld id="{78788484-8530-41A8-A58B-212C18FD4F50}" type="datetimeFigureOut">
              <a:rPr lang="en-GB" smtClean="0"/>
              <a:t>04/09/2026</a:t>
            </a:fld>
            <a:endParaRPr lang="en-GB"/>
          </a:p>
        </p:txBody>
      </p:sp>
      <p:sp>
        <p:nvSpPr>
          <p:cNvPr id="5" name="Footer Placeholder 4">
            <a:extLst>
              <a:ext uri="{FF2B5EF4-FFF2-40B4-BE49-F238E27FC236}">
                <a16:creationId xmlns:a16="http://schemas.microsoft.com/office/drawing/2014/main" id="{C0950202-DDFA-05E3-A124-DF8B3EB9972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BD55D8-4F7C-124C-5F64-3B306E21680F}"/>
              </a:ext>
            </a:extLst>
          </p:cNvPr>
          <p:cNvSpPr>
            <a:spLocks noGrp="1"/>
          </p:cNvSpPr>
          <p:nvPr>
            <p:ph type="sldNum" sz="quarter" idx="12"/>
          </p:nvPr>
        </p:nvSpPr>
        <p:spPr/>
        <p:txBody>
          <a:bodyPr/>
          <a:lstStyle/>
          <a:p>
            <a:fld id="{E2B1F142-E9B1-4D06-862F-9AFA623A82AE}" type="slidenum">
              <a:rPr lang="en-GB" smtClean="0"/>
              <a:t>‹#›</a:t>
            </a:fld>
            <a:endParaRPr lang="en-GB"/>
          </a:p>
        </p:txBody>
      </p:sp>
    </p:spTree>
    <p:extLst>
      <p:ext uri="{BB962C8B-B14F-4D97-AF65-F5344CB8AC3E}">
        <p14:creationId xmlns:p14="http://schemas.microsoft.com/office/powerpoint/2010/main" val="361158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8B47A-8C43-0B2C-6581-1865579C1FB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41F0BD1-49CE-C039-515C-8A34AA7B3A5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D48D28CD-7D2F-1977-E576-9DA0794BFAB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A74FD345-BC05-B211-CC3C-0CFCD4F73A54}"/>
              </a:ext>
            </a:extLst>
          </p:cNvPr>
          <p:cNvSpPr>
            <a:spLocks noGrp="1"/>
          </p:cNvSpPr>
          <p:nvPr>
            <p:ph type="dt" sz="half" idx="10"/>
          </p:nvPr>
        </p:nvSpPr>
        <p:spPr/>
        <p:txBody>
          <a:bodyPr/>
          <a:lstStyle/>
          <a:p>
            <a:fld id="{78788484-8530-41A8-A58B-212C18FD4F50}" type="datetimeFigureOut">
              <a:rPr lang="en-GB" smtClean="0"/>
              <a:t>04/09/2026</a:t>
            </a:fld>
            <a:endParaRPr lang="en-GB"/>
          </a:p>
        </p:txBody>
      </p:sp>
      <p:sp>
        <p:nvSpPr>
          <p:cNvPr id="6" name="Footer Placeholder 5">
            <a:extLst>
              <a:ext uri="{FF2B5EF4-FFF2-40B4-BE49-F238E27FC236}">
                <a16:creationId xmlns:a16="http://schemas.microsoft.com/office/drawing/2014/main" id="{4883B7BA-2755-9521-9BD7-14556886FE7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29B69F-C475-F650-EB19-E3739A756925}"/>
              </a:ext>
            </a:extLst>
          </p:cNvPr>
          <p:cNvSpPr>
            <a:spLocks noGrp="1"/>
          </p:cNvSpPr>
          <p:nvPr>
            <p:ph type="sldNum" sz="quarter" idx="12"/>
          </p:nvPr>
        </p:nvSpPr>
        <p:spPr/>
        <p:txBody>
          <a:bodyPr/>
          <a:lstStyle/>
          <a:p>
            <a:fld id="{E2B1F142-E9B1-4D06-862F-9AFA623A82AE}" type="slidenum">
              <a:rPr lang="en-GB" smtClean="0"/>
              <a:t>‹#›</a:t>
            </a:fld>
            <a:endParaRPr lang="en-GB"/>
          </a:p>
        </p:txBody>
      </p:sp>
    </p:spTree>
    <p:extLst>
      <p:ext uri="{BB962C8B-B14F-4D97-AF65-F5344CB8AC3E}">
        <p14:creationId xmlns:p14="http://schemas.microsoft.com/office/powerpoint/2010/main" val="2343418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71536-1788-CE28-C769-1A9A22769B66}"/>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18C807AA-649B-B5FE-4E83-5FDAD4FEA4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E87C89C-C41F-D0C2-FCBC-FA2871B6983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E9C20224-27AF-274B-CAE8-ECB603109E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839D579-A2E6-B8AF-19B0-DA013968796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7F2F7396-FFAD-747F-304F-1EF74F45344A}"/>
              </a:ext>
            </a:extLst>
          </p:cNvPr>
          <p:cNvSpPr>
            <a:spLocks noGrp="1"/>
          </p:cNvSpPr>
          <p:nvPr>
            <p:ph type="dt" sz="half" idx="10"/>
          </p:nvPr>
        </p:nvSpPr>
        <p:spPr/>
        <p:txBody>
          <a:bodyPr/>
          <a:lstStyle/>
          <a:p>
            <a:fld id="{78788484-8530-41A8-A58B-212C18FD4F50}" type="datetimeFigureOut">
              <a:rPr lang="en-GB" smtClean="0"/>
              <a:t>04/09/2026</a:t>
            </a:fld>
            <a:endParaRPr lang="en-GB"/>
          </a:p>
        </p:txBody>
      </p:sp>
      <p:sp>
        <p:nvSpPr>
          <p:cNvPr id="8" name="Footer Placeholder 7">
            <a:extLst>
              <a:ext uri="{FF2B5EF4-FFF2-40B4-BE49-F238E27FC236}">
                <a16:creationId xmlns:a16="http://schemas.microsoft.com/office/drawing/2014/main" id="{96BEB2FE-1A95-63B2-5AFD-0BC3F29C76F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19B2809-9135-7C03-887A-01AE0B352F5D}"/>
              </a:ext>
            </a:extLst>
          </p:cNvPr>
          <p:cNvSpPr>
            <a:spLocks noGrp="1"/>
          </p:cNvSpPr>
          <p:nvPr>
            <p:ph type="sldNum" sz="quarter" idx="12"/>
          </p:nvPr>
        </p:nvSpPr>
        <p:spPr/>
        <p:txBody>
          <a:bodyPr/>
          <a:lstStyle/>
          <a:p>
            <a:fld id="{E2B1F142-E9B1-4D06-862F-9AFA623A82AE}" type="slidenum">
              <a:rPr lang="en-GB" smtClean="0"/>
              <a:t>‹#›</a:t>
            </a:fld>
            <a:endParaRPr lang="en-GB"/>
          </a:p>
        </p:txBody>
      </p:sp>
    </p:spTree>
    <p:extLst>
      <p:ext uri="{BB962C8B-B14F-4D97-AF65-F5344CB8AC3E}">
        <p14:creationId xmlns:p14="http://schemas.microsoft.com/office/powerpoint/2010/main" val="2370664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B806D-9B02-AEFD-E30B-D81AFAE63688}"/>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977EFDE7-167A-2FFC-90A2-312026E5CFCA}"/>
              </a:ext>
            </a:extLst>
          </p:cNvPr>
          <p:cNvSpPr>
            <a:spLocks noGrp="1"/>
          </p:cNvSpPr>
          <p:nvPr>
            <p:ph type="dt" sz="half" idx="10"/>
          </p:nvPr>
        </p:nvSpPr>
        <p:spPr/>
        <p:txBody>
          <a:bodyPr/>
          <a:lstStyle/>
          <a:p>
            <a:fld id="{78788484-8530-41A8-A58B-212C18FD4F50}" type="datetimeFigureOut">
              <a:rPr lang="en-GB" smtClean="0"/>
              <a:t>04/09/2026</a:t>
            </a:fld>
            <a:endParaRPr lang="en-GB"/>
          </a:p>
        </p:txBody>
      </p:sp>
      <p:sp>
        <p:nvSpPr>
          <p:cNvPr id="4" name="Footer Placeholder 3">
            <a:extLst>
              <a:ext uri="{FF2B5EF4-FFF2-40B4-BE49-F238E27FC236}">
                <a16:creationId xmlns:a16="http://schemas.microsoft.com/office/drawing/2014/main" id="{2E8CD778-35D2-CB27-1E64-749DC983630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C419FCF-5A77-F22F-65CA-124B8E8E8923}"/>
              </a:ext>
            </a:extLst>
          </p:cNvPr>
          <p:cNvSpPr>
            <a:spLocks noGrp="1"/>
          </p:cNvSpPr>
          <p:nvPr>
            <p:ph type="sldNum" sz="quarter" idx="12"/>
          </p:nvPr>
        </p:nvSpPr>
        <p:spPr/>
        <p:txBody>
          <a:bodyPr/>
          <a:lstStyle/>
          <a:p>
            <a:fld id="{E2B1F142-E9B1-4D06-862F-9AFA623A82AE}" type="slidenum">
              <a:rPr lang="en-GB" smtClean="0"/>
              <a:t>‹#›</a:t>
            </a:fld>
            <a:endParaRPr lang="en-GB"/>
          </a:p>
        </p:txBody>
      </p:sp>
    </p:spTree>
    <p:extLst>
      <p:ext uri="{BB962C8B-B14F-4D97-AF65-F5344CB8AC3E}">
        <p14:creationId xmlns:p14="http://schemas.microsoft.com/office/powerpoint/2010/main" val="3001192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0753A4-F025-D192-0971-DD4DCFD8FA3C}"/>
              </a:ext>
            </a:extLst>
          </p:cNvPr>
          <p:cNvSpPr>
            <a:spLocks noGrp="1"/>
          </p:cNvSpPr>
          <p:nvPr>
            <p:ph type="dt" sz="half" idx="10"/>
          </p:nvPr>
        </p:nvSpPr>
        <p:spPr/>
        <p:txBody>
          <a:bodyPr/>
          <a:lstStyle/>
          <a:p>
            <a:fld id="{78788484-8530-41A8-A58B-212C18FD4F50}" type="datetimeFigureOut">
              <a:rPr lang="en-GB" smtClean="0"/>
              <a:t>04/09/2026</a:t>
            </a:fld>
            <a:endParaRPr lang="en-GB"/>
          </a:p>
        </p:txBody>
      </p:sp>
      <p:sp>
        <p:nvSpPr>
          <p:cNvPr id="3" name="Footer Placeholder 2">
            <a:extLst>
              <a:ext uri="{FF2B5EF4-FFF2-40B4-BE49-F238E27FC236}">
                <a16:creationId xmlns:a16="http://schemas.microsoft.com/office/drawing/2014/main" id="{3444C144-85A9-314C-2446-9A2CC8C8971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E2C06CA-CF6F-301C-2CF8-45C27D1C6674}"/>
              </a:ext>
            </a:extLst>
          </p:cNvPr>
          <p:cNvSpPr>
            <a:spLocks noGrp="1"/>
          </p:cNvSpPr>
          <p:nvPr>
            <p:ph type="sldNum" sz="quarter" idx="12"/>
          </p:nvPr>
        </p:nvSpPr>
        <p:spPr/>
        <p:txBody>
          <a:bodyPr/>
          <a:lstStyle/>
          <a:p>
            <a:fld id="{E2B1F142-E9B1-4D06-862F-9AFA623A82AE}" type="slidenum">
              <a:rPr lang="en-GB" smtClean="0"/>
              <a:t>‹#›</a:t>
            </a:fld>
            <a:endParaRPr lang="en-GB"/>
          </a:p>
        </p:txBody>
      </p:sp>
    </p:spTree>
    <p:extLst>
      <p:ext uri="{BB962C8B-B14F-4D97-AF65-F5344CB8AC3E}">
        <p14:creationId xmlns:p14="http://schemas.microsoft.com/office/powerpoint/2010/main" val="2078536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14B81-159F-93E6-C2B7-2C3C5480A66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8FD5F2F5-8DDD-0168-12AD-1AAD2A2C55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0781B285-F5B1-4DE2-9EB4-53DCF8895A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446B68C-F67F-7531-5A5B-11CBD9D713F3}"/>
              </a:ext>
            </a:extLst>
          </p:cNvPr>
          <p:cNvSpPr>
            <a:spLocks noGrp="1"/>
          </p:cNvSpPr>
          <p:nvPr>
            <p:ph type="dt" sz="half" idx="10"/>
          </p:nvPr>
        </p:nvSpPr>
        <p:spPr/>
        <p:txBody>
          <a:bodyPr/>
          <a:lstStyle/>
          <a:p>
            <a:fld id="{78788484-8530-41A8-A58B-212C18FD4F50}" type="datetimeFigureOut">
              <a:rPr lang="en-GB" smtClean="0"/>
              <a:t>04/09/2026</a:t>
            </a:fld>
            <a:endParaRPr lang="en-GB"/>
          </a:p>
        </p:txBody>
      </p:sp>
      <p:sp>
        <p:nvSpPr>
          <p:cNvPr id="6" name="Footer Placeholder 5">
            <a:extLst>
              <a:ext uri="{FF2B5EF4-FFF2-40B4-BE49-F238E27FC236}">
                <a16:creationId xmlns:a16="http://schemas.microsoft.com/office/drawing/2014/main" id="{7D819281-1847-5BF3-2CDA-CF8CA96E862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A7A5D7D-7CFB-B792-EE32-582F88DEDFB9}"/>
              </a:ext>
            </a:extLst>
          </p:cNvPr>
          <p:cNvSpPr>
            <a:spLocks noGrp="1"/>
          </p:cNvSpPr>
          <p:nvPr>
            <p:ph type="sldNum" sz="quarter" idx="12"/>
          </p:nvPr>
        </p:nvSpPr>
        <p:spPr/>
        <p:txBody>
          <a:bodyPr/>
          <a:lstStyle/>
          <a:p>
            <a:fld id="{E2B1F142-E9B1-4D06-862F-9AFA623A82AE}" type="slidenum">
              <a:rPr lang="en-GB" smtClean="0"/>
              <a:t>‹#›</a:t>
            </a:fld>
            <a:endParaRPr lang="en-GB"/>
          </a:p>
        </p:txBody>
      </p:sp>
    </p:spTree>
    <p:extLst>
      <p:ext uri="{BB962C8B-B14F-4D97-AF65-F5344CB8AC3E}">
        <p14:creationId xmlns:p14="http://schemas.microsoft.com/office/powerpoint/2010/main" val="505105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3CAA3-478C-5EB8-2FE0-F73C73281F2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2D58B972-EBDB-929F-669E-5513EF99B4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C9713AF-08AE-CE0E-FDA3-4480B4707A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B5745A8-2C4F-C371-25F1-25D2D8B117A1}"/>
              </a:ext>
            </a:extLst>
          </p:cNvPr>
          <p:cNvSpPr>
            <a:spLocks noGrp="1"/>
          </p:cNvSpPr>
          <p:nvPr>
            <p:ph type="dt" sz="half" idx="10"/>
          </p:nvPr>
        </p:nvSpPr>
        <p:spPr/>
        <p:txBody>
          <a:bodyPr/>
          <a:lstStyle/>
          <a:p>
            <a:fld id="{78788484-8530-41A8-A58B-212C18FD4F50}" type="datetimeFigureOut">
              <a:rPr lang="en-GB" smtClean="0"/>
              <a:t>04/09/2026</a:t>
            </a:fld>
            <a:endParaRPr lang="en-GB"/>
          </a:p>
        </p:txBody>
      </p:sp>
      <p:sp>
        <p:nvSpPr>
          <p:cNvPr id="6" name="Footer Placeholder 5">
            <a:extLst>
              <a:ext uri="{FF2B5EF4-FFF2-40B4-BE49-F238E27FC236}">
                <a16:creationId xmlns:a16="http://schemas.microsoft.com/office/drawing/2014/main" id="{5FBC835A-9A9B-477E-B834-24164CB3033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44796C3-0B19-29D8-B694-E1B152A3D03E}"/>
              </a:ext>
            </a:extLst>
          </p:cNvPr>
          <p:cNvSpPr>
            <a:spLocks noGrp="1"/>
          </p:cNvSpPr>
          <p:nvPr>
            <p:ph type="sldNum" sz="quarter" idx="12"/>
          </p:nvPr>
        </p:nvSpPr>
        <p:spPr/>
        <p:txBody>
          <a:bodyPr/>
          <a:lstStyle/>
          <a:p>
            <a:fld id="{E2B1F142-E9B1-4D06-862F-9AFA623A82AE}" type="slidenum">
              <a:rPr lang="en-GB" smtClean="0"/>
              <a:t>‹#›</a:t>
            </a:fld>
            <a:endParaRPr lang="en-GB"/>
          </a:p>
        </p:txBody>
      </p:sp>
    </p:spTree>
    <p:extLst>
      <p:ext uri="{BB962C8B-B14F-4D97-AF65-F5344CB8AC3E}">
        <p14:creationId xmlns:p14="http://schemas.microsoft.com/office/powerpoint/2010/main" val="2508115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22C9A-CD96-38F1-936A-BD3B4A0784E3}"/>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FF6FD3DB-BA21-4E91-9EB5-AF18E65C363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5595B48-BB6F-2AEE-7375-53F0E85C7C56}"/>
              </a:ext>
            </a:extLst>
          </p:cNvPr>
          <p:cNvSpPr>
            <a:spLocks noGrp="1"/>
          </p:cNvSpPr>
          <p:nvPr>
            <p:ph type="dt" sz="half" idx="10"/>
          </p:nvPr>
        </p:nvSpPr>
        <p:spPr/>
        <p:txBody>
          <a:bodyPr/>
          <a:lstStyle/>
          <a:p>
            <a:fld id="{78788484-8530-41A8-A58B-212C18FD4F50}" type="datetimeFigureOut">
              <a:rPr lang="en-GB" smtClean="0"/>
              <a:t>04/09/2026</a:t>
            </a:fld>
            <a:endParaRPr lang="en-GB"/>
          </a:p>
        </p:txBody>
      </p:sp>
      <p:sp>
        <p:nvSpPr>
          <p:cNvPr id="5" name="Footer Placeholder 4">
            <a:extLst>
              <a:ext uri="{FF2B5EF4-FFF2-40B4-BE49-F238E27FC236}">
                <a16:creationId xmlns:a16="http://schemas.microsoft.com/office/drawing/2014/main" id="{F8572511-7DB5-9987-FD3E-11EC166315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B29677-D7C0-FD99-AF9D-5038A2D3A5B4}"/>
              </a:ext>
            </a:extLst>
          </p:cNvPr>
          <p:cNvSpPr>
            <a:spLocks noGrp="1"/>
          </p:cNvSpPr>
          <p:nvPr>
            <p:ph type="sldNum" sz="quarter" idx="12"/>
          </p:nvPr>
        </p:nvSpPr>
        <p:spPr/>
        <p:txBody>
          <a:bodyPr/>
          <a:lstStyle/>
          <a:p>
            <a:fld id="{E2B1F142-E9B1-4D06-862F-9AFA623A82AE}" type="slidenum">
              <a:rPr lang="en-GB" smtClean="0"/>
              <a:t>‹#›</a:t>
            </a:fld>
            <a:endParaRPr lang="en-GB"/>
          </a:p>
        </p:txBody>
      </p:sp>
    </p:spTree>
    <p:extLst>
      <p:ext uri="{BB962C8B-B14F-4D97-AF65-F5344CB8AC3E}">
        <p14:creationId xmlns:p14="http://schemas.microsoft.com/office/powerpoint/2010/main" val="3870833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8AD35A-89DE-488C-93B7-0FF5C17C5EAD}"/>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3C7FA3DD-8F32-E1D5-7C8F-B7173A442A0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77B5063-8505-0A4F-4497-4C1E78387BFB}"/>
              </a:ext>
            </a:extLst>
          </p:cNvPr>
          <p:cNvSpPr>
            <a:spLocks noGrp="1"/>
          </p:cNvSpPr>
          <p:nvPr>
            <p:ph type="dt" sz="half" idx="10"/>
          </p:nvPr>
        </p:nvSpPr>
        <p:spPr/>
        <p:txBody>
          <a:bodyPr/>
          <a:lstStyle/>
          <a:p>
            <a:fld id="{78788484-8530-41A8-A58B-212C18FD4F50}" type="datetimeFigureOut">
              <a:rPr lang="en-GB" smtClean="0"/>
              <a:t>04/09/2026</a:t>
            </a:fld>
            <a:endParaRPr lang="en-GB"/>
          </a:p>
        </p:txBody>
      </p:sp>
      <p:sp>
        <p:nvSpPr>
          <p:cNvPr id="5" name="Footer Placeholder 4">
            <a:extLst>
              <a:ext uri="{FF2B5EF4-FFF2-40B4-BE49-F238E27FC236}">
                <a16:creationId xmlns:a16="http://schemas.microsoft.com/office/drawing/2014/main" id="{E04278E8-DF08-9B8C-B725-3AF705EEA6D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6B95E37-1C44-6407-BF55-ECADC8E085C9}"/>
              </a:ext>
            </a:extLst>
          </p:cNvPr>
          <p:cNvSpPr>
            <a:spLocks noGrp="1"/>
          </p:cNvSpPr>
          <p:nvPr>
            <p:ph type="sldNum" sz="quarter" idx="12"/>
          </p:nvPr>
        </p:nvSpPr>
        <p:spPr/>
        <p:txBody>
          <a:bodyPr/>
          <a:lstStyle/>
          <a:p>
            <a:fld id="{E2B1F142-E9B1-4D06-862F-9AFA623A82AE}" type="slidenum">
              <a:rPr lang="en-GB" smtClean="0"/>
              <a:t>‹#›</a:t>
            </a:fld>
            <a:endParaRPr lang="en-GB"/>
          </a:p>
        </p:txBody>
      </p:sp>
    </p:spTree>
    <p:extLst>
      <p:ext uri="{BB962C8B-B14F-4D97-AF65-F5344CB8AC3E}">
        <p14:creationId xmlns:p14="http://schemas.microsoft.com/office/powerpoint/2010/main" val="2431928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77768D-62C4-4262-0801-EFF1F29FF6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F93D5DD-41AA-B01E-DF44-97FDAF99AF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6F18676-8D95-C719-C78E-B7FD118A3D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8788484-8530-41A8-A58B-212C18FD4F50}" type="datetimeFigureOut">
              <a:rPr lang="en-GB" smtClean="0"/>
              <a:t>04/09/2026</a:t>
            </a:fld>
            <a:endParaRPr lang="en-GB"/>
          </a:p>
        </p:txBody>
      </p:sp>
      <p:sp>
        <p:nvSpPr>
          <p:cNvPr id="5" name="Footer Placeholder 4">
            <a:extLst>
              <a:ext uri="{FF2B5EF4-FFF2-40B4-BE49-F238E27FC236}">
                <a16:creationId xmlns:a16="http://schemas.microsoft.com/office/drawing/2014/main" id="{13183F66-E1F8-270A-D368-03EDC82B0C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B33C8E5-9117-0608-110E-7BF0950A8E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2B1F142-E9B1-4D06-862F-9AFA623A82AE}" type="slidenum">
              <a:rPr lang="en-GB" smtClean="0"/>
              <a:t>‹#›</a:t>
            </a:fld>
            <a:endParaRPr lang="en-GB"/>
          </a:p>
        </p:txBody>
      </p:sp>
    </p:spTree>
    <p:extLst>
      <p:ext uri="{BB962C8B-B14F-4D97-AF65-F5344CB8AC3E}">
        <p14:creationId xmlns:p14="http://schemas.microsoft.com/office/powerpoint/2010/main" val="16521080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Transport background Vectors - Download Free High-Quality Vectors from  Freepik | Freepik">
            <a:extLst>
              <a:ext uri="{FF2B5EF4-FFF2-40B4-BE49-F238E27FC236}">
                <a16:creationId xmlns:a16="http://schemas.microsoft.com/office/drawing/2014/main" id="{73A95C77-CF39-70F2-DF79-7EB1268A537B}"/>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6725871" y="57150"/>
            <a:ext cx="6800850" cy="680085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ransport background Vectors - Download Free High-Quality Vectors from  Freepik | Freepik">
            <a:extLst>
              <a:ext uri="{FF2B5EF4-FFF2-40B4-BE49-F238E27FC236}">
                <a16:creationId xmlns:a16="http://schemas.microsoft.com/office/drawing/2014/main" id="{E5E20EB6-14A5-DF72-89A8-E15D1693A051}"/>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32697"/>
            <a:ext cx="6800850" cy="680085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4115912" y="404977"/>
            <a:ext cx="3887622" cy="2005395"/>
            <a:chOff x="3962542" y="2709161"/>
            <a:chExt cx="3918000" cy="2210983"/>
          </a:xfrm>
        </p:grpSpPr>
        <p:sp>
          <p:nvSpPr>
            <p:cNvPr id="2" name="Rectangle 1"/>
            <p:cNvSpPr/>
            <p:nvPr/>
          </p:nvSpPr>
          <p:spPr>
            <a:xfrm>
              <a:off x="3962542" y="2709161"/>
              <a:ext cx="3918000" cy="221098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 name="Rectangle 2"/>
            <p:cNvSpPr/>
            <p:nvPr/>
          </p:nvSpPr>
          <p:spPr>
            <a:xfrm>
              <a:off x="3984623" y="2745926"/>
              <a:ext cx="3865541" cy="2171706"/>
            </a:xfrm>
            <a:prstGeom prst="rect">
              <a:avLst/>
            </a:prstGeom>
          </p:spPr>
          <p:txBody>
            <a:bodyPr wrap="square">
              <a:spAutoFit/>
            </a:bodyPr>
            <a:lstStyle/>
            <a:p>
              <a:pPr algn="ctr"/>
              <a:r>
                <a:rPr lang="en-GB" sz="1400" b="1" u="sng">
                  <a:latin typeface="Letter-join Print" panose="02000503000000020003" pitchFamily="50" charset="0"/>
                </a:rPr>
                <a:t>Curriculum - History</a:t>
              </a:r>
            </a:p>
            <a:p>
              <a:pPr algn="ctr"/>
              <a:r>
                <a:rPr lang="en-GB" sz="1200" b="1">
                  <a:latin typeface="Letter-join Print" panose="02000503000000020003" pitchFamily="50" charset="0"/>
                </a:rPr>
                <a:t>This half term, our History </a:t>
              </a:r>
            </a:p>
            <a:p>
              <a:pPr algn="ctr"/>
              <a:r>
                <a:rPr lang="en-GB" sz="1200" b="1">
                  <a:latin typeface="Letter-join Print" panose="02000503000000020003" pitchFamily="50" charset="0"/>
                </a:rPr>
                <a:t>focus enquiry question will be:</a:t>
              </a:r>
            </a:p>
            <a:p>
              <a:pPr algn="ctr"/>
              <a:r>
                <a:rPr lang="en-GB" sz="1200" b="1">
                  <a:latin typeface="Letter-join Print" panose="02000503000000020003" pitchFamily="50" charset="0"/>
                </a:rPr>
                <a:t> </a:t>
              </a:r>
              <a:r>
                <a:rPr lang="en-GB" sz="1200" b="1">
                  <a:solidFill>
                    <a:srgbClr val="0070C0"/>
                  </a:solidFill>
                  <a:latin typeface="Letter-join Print" panose="02000503000000020003" pitchFamily="50" charset="0"/>
                </a:rPr>
                <a:t>‘How has transport </a:t>
              </a:r>
            </a:p>
            <a:p>
              <a:pPr algn="ctr"/>
              <a:r>
                <a:rPr lang="en-GB" sz="1200" b="1">
                  <a:solidFill>
                    <a:srgbClr val="0070C0"/>
                  </a:solidFill>
                  <a:latin typeface="Letter-join Print" panose="02000503000000020003" pitchFamily="50" charset="0"/>
                </a:rPr>
                <a:t>changed over time?’</a:t>
              </a:r>
              <a:endParaRPr lang="en-GB" sz="1200" b="1">
                <a:latin typeface="Letter-join Print" panose="02000503000000020003" pitchFamily="50" charset="0"/>
              </a:endParaRPr>
            </a:p>
            <a:p>
              <a:pPr algn="ctr"/>
              <a:r>
                <a:rPr lang="en-GB" sz="1200" b="1">
                  <a:latin typeface="Letter-join Print" panose="02000503000000020003" pitchFamily="50" charset="0"/>
                </a:rPr>
                <a:t>We shall learn about the different types of transport, past and present, and find out about events from history by creating our own transport timelines. We will also discover some important people who have shaped how we travel. </a:t>
              </a:r>
            </a:p>
          </p:txBody>
        </p:sp>
      </p:grpSp>
      <p:sp>
        <p:nvSpPr>
          <p:cNvPr id="5" name="Rectangle 4"/>
          <p:cNvSpPr/>
          <p:nvPr/>
        </p:nvSpPr>
        <p:spPr>
          <a:xfrm>
            <a:off x="65947" y="83265"/>
            <a:ext cx="3938320" cy="267667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AA2297"/>
              </a:solidFill>
            </a:endParaRPr>
          </a:p>
        </p:txBody>
      </p:sp>
      <p:sp>
        <p:nvSpPr>
          <p:cNvPr id="7" name="TextBox 6"/>
          <p:cNvSpPr txBox="1"/>
          <p:nvPr/>
        </p:nvSpPr>
        <p:spPr>
          <a:xfrm>
            <a:off x="105204" y="175082"/>
            <a:ext cx="3921525" cy="2508379"/>
          </a:xfrm>
          <a:prstGeom prst="rect">
            <a:avLst/>
          </a:prstGeom>
          <a:noFill/>
        </p:spPr>
        <p:txBody>
          <a:bodyPr wrap="square" rtlCol="0">
            <a:spAutoFit/>
          </a:bodyPr>
          <a:lstStyle/>
          <a:p>
            <a:pPr algn="ctr"/>
            <a:r>
              <a:rPr lang="en-GB" sz="1400" b="1" u="sng">
                <a:latin typeface="Letter-join Print" panose="02000503000000020003" pitchFamily="50" charset="0"/>
              </a:rPr>
              <a:t>English</a:t>
            </a:r>
          </a:p>
          <a:p>
            <a:r>
              <a:rPr lang="en-GB" sz="1100" b="1">
                <a:latin typeface="Letter-join Print" panose="02000503000000020003" pitchFamily="50" charset="0"/>
              </a:rPr>
              <a:t>We will be following a Literacy Scheme called ‘Curious Quests.’ Through exciting stories, characters and adventures, the children will develop their vocabulary, comprehension and communication skills. We will focus on consolidating our sentence writing skills with the consistent use of full stops and capital letters.</a:t>
            </a:r>
          </a:p>
          <a:p>
            <a:r>
              <a:rPr lang="en-GB" sz="1100" b="1">
                <a:latin typeface="Letter-join Print" panose="02000503000000020003" pitchFamily="50" charset="0"/>
              </a:rPr>
              <a:t>We will continue to develop our phonics skills through the Little Wandle scheme which includes whole class phonic sessions, small group work and guided reading sessions in Year 1. </a:t>
            </a:r>
          </a:p>
          <a:p>
            <a:r>
              <a:rPr lang="en-GB" sz="1100" b="1">
                <a:latin typeface="Letter-join Print" panose="02000503000000020003" pitchFamily="50" charset="0"/>
              </a:rPr>
              <a:t>Handwriting will be a real focus for us this term and we will develop our gross and fine motor skills using regular movement and routines. We will also be using Little Wandle for daily practise of our printed handwriting.</a:t>
            </a:r>
          </a:p>
        </p:txBody>
      </p:sp>
      <p:grpSp>
        <p:nvGrpSpPr>
          <p:cNvPr id="10" name="Group 9"/>
          <p:cNvGrpSpPr/>
          <p:nvPr/>
        </p:nvGrpSpPr>
        <p:grpSpPr>
          <a:xfrm>
            <a:off x="72669" y="2878685"/>
            <a:ext cx="3936472" cy="2334099"/>
            <a:chOff x="3982222" y="2676257"/>
            <a:chExt cx="3936472" cy="2322456"/>
          </a:xfrm>
        </p:grpSpPr>
        <p:sp>
          <p:nvSpPr>
            <p:cNvPr id="11" name="Rectangle 10"/>
            <p:cNvSpPr/>
            <p:nvPr/>
          </p:nvSpPr>
          <p:spPr>
            <a:xfrm>
              <a:off x="3982222" y="2676257"/>
              <a:ext cx="3918000" cy="2322456"/>
            </a:xfrm>
            <a:prstGeom prst="rect">
              <a:avLst/>
            </a:prstGeom>
            <a:noFill/>
            <a:ln w="5715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 name="Rectangle 11"/>
            <p:cNvSpPr/>
            <p:nvPr/>
          </p:nvSpPr>
          <p:spPr>
            <a:xfrm>
              <a:off x="4000693" y="2772192"/>
              <a:ext cx="3918001" cy="288429"/>
            </a:xfrm>
            <a:prstGeom prst="rect">
              <a:avLst/>
            </a:prstGeom>
          </p:spPr>
          <p:txBody>
            <a:bodyPr wrap="square">
              <a:spAutoFit/>
            </a:bodyPr>
            <a:lstStyle/>
            <a:p>
              <a:pPr algn="ctr"/>
              <a:endParaRPr lang="en-GB" sz="1100">
                <a:latin typeface="Comic Sans MS" panose="030F0702030302020204" pitchFamily="66" charset="0"/>
              </a:endParaRPr>
            </a:p>
          </p:txBody>
        </p:sp>
      </p:grpSp>
      <p:sp>
        <p:nvSpPr>
          <p:cNvPr id="13" name="TextBox 12"/>
          <p:cNvSpPr txBox="1"/>
          <p:nvPr/>
        </p:nvSpPr>
        <p:spPr>
          <a:xfrm>
            <a:off x="105204" y="2919849"/>
            <a:ext cx="3921525" cy="2339102"/>
          </a:xfrm>
          <a:prstGeom prst="rect">
            <a:avLst/>
          </a:prstGeom>
          <a:noFill/>
        </p:spPr>
        <p:txBody>
          <a:bodyPr wrap="square" lIns="91440" tIns="45720" rIns="91440" bIns="45720" rtlCol="0" anchor="t">
            <a:spAutoFit/>
          </a:bodyPr>
          <a:lstStyle/>
          <a:p>
            <a:pPr algn="ctr"/>
            <a:r>
              <a:rPr lang="en-GB" sz="1400" b="1" u="sng">
                <a:latin typeface="Letter-join Print" panose="02000503000000020003" pitchFamily="50" charset="0"/>
              </a:rPr>
              <a:t>Reading</a:t>
            </a:r>
          </a:p>
          <a:p>
            <a:r>
              <a:rPr lang="en-GB" sz="1200" b="1">
                <a:latin typeface="Letter-join Print" panose="02000503000000020003" pitchFamily="50" charset="0"/>
              </a:rPr>
              <a:t>Please continue to share the love of books with your child. Reading has such a positive impact on our children's writing and spelling. Their Little Wandle e-book should be read </a:t>
            </a:r>
            <a:r>
              <a:rPr lang="en-GB" sz="1200" b="1" u="sng">
                <a:latin typeface="Letter-join Print" panose="02000503000000020003" pitchFamily="50" charset="0"/>
              </a:rPr>
              <a:t>5 times per week </a:t>
            </a:r>
            <a:r>
              <a:rPr lang="en-GB" sz="1200" b="1">
                <a:latin typeface="Letter-join Print" panose="02000503000000020003" pitchFamily="50" charset="0"/>
              </a:rPr>
              <a:t>to improve their fluency and recognition of words. Please write these reads into their reading record and bring it to school every </a:t>
            </a:r>
            <a:r>
              <a:rPr lang="en-GB" sz="1200" b="1" u="sng">
                <a:latin typeface="Letter-join Print" panose="02000503000000020003" pitchFamily="50" charset="0"/>
              </a:rPr>
              <a:t>Wednesday</a:t>
            </a:r>
            <a:r>
              <a:rPr lang="en-GB" sz="1200" b="1">
                <a:latin typeface="Letter-join Print" panose="02000503000000020003" pitchFamily="50" charset="0"/>
              </a:rPr>
              <a:t> for reads to be counted: certificates will be given accordingly.</a:t>
            </a:r>
          </a:p>
          <a:p>
            <a:r>
              <a:rPr lang="en-GB" sz="1200" b="1">
                <a:latin typeface="Letter-join Print" panose="02000503000000020003" pitchFamily="50" charset="0"/>
              </a:rPr>
              <a:t>We encourage the children to read and re-read books that contain sounds that they know. </a:t>
            </a:r>
          </a:p>
          <a:p>
            <a:r>
              <a:rPr lang="en-GB" sz="1200" b="1">
                <a:latin typeface="Letter-join Print" panose="02000503000000020003" pitchFamily="50" charset="0"/>
              </a:rPr>
              <a:t>To develop a love of books, please continue to share, revisit and re-read favourite stories to your child.</a:t>
            </a:r>
            <a:endParaRPr lang="en-GB" sz="1200" b="1" i="1">
              <a:latin typeface="Letter-join Print" panose="02000503000000020003" pitchFamily="50" charset="0"/>
            </a:endParaRPr>
          </a:p>
        </p:txBody>
      </p:sp>
      <p:sp>
        <p:nvSpPr>
          <p:cNvPr id="15" name="Rectangle 14"/>
          <p:cNvSpPr/>
          <p:nvPr/>
        </p:nvSpPr>
        <p:spPr>
          <a:xfrm>
            <a:off x="4140287" y="4511785"/>
            <a:ext cx="3901205" cy="2154436"/>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8" name="Rectangle 17"/>
          <p:cNvSpPr/>
          <p:nvPr/>
        </p:nvSpPr>
        <p:spPr>
          <a:xfrm>
            <a:off x="4162749" y="4670867"/>
            <a:ext cx="3982280" cy="2154436"/>
          </a:xfrm>
          <a:prstGeom prst="rect">
            <a:avLst/>
          </a:prstGeom>
        </p:spPr>
        <p:txBody>
          <a:bodyPr wrap="square">
            <a:spAutoFit/>
          </a:bodyPr>
          <a:lstStyle/>
          <a:p>
            <a:pPr algn="ctr"/>
            <a:r>
              <a:rPr lang="en-GB" sz="1400" b="1" u="sng">
                <a:latin typeface="Letter-join Print" panose="02000503000000020003" pitchFamily="50" charset="0"/>
              </a:rPr>
              <a:t>P.E.</a:t>
            </a:r>
          </a:p>
          <a:p>
            <a:r>
              <a:rPr lang="en-GB" sz="1200" b="1">
                <a:latin typeface="Letter-join Print" panose="02000503000000020003" pitchFamily="50" charset="0"/>
              </a:rPr>
              <a:t>Year 1 will have PE every THURSDAY. Please ensure that children bring a full outdoor and indoor PE kit.  As often as weather allows, PE will be outside.  Children will be expected to come to school in their normal school uniform and will get changed for PE in school.</a:t>
            </a:r>
          </a:p>
          <a:p>
            <a:r>
              <a:rPr lang="en-GB" sz="1200" b="1">
                <a:latin typeface="Letter-join Print" panose="02000503000000020003" pitchFamily="50" charset="0"/>
              </a:rPr>
              <a:t>Long hair should be tied back and earrings removed where possible otherwise please provide plasters.  Please remember to label all the children’s uniform; this helps us to identify mislaid items. </a:t>
            </a:r>
          </a:p>
          <a:p>
            <a:endParaRPr lang="en-GB" sz="1200" b="1">
              <a:latin typeface="Letter-join Plus 36" panose="02000505000000020003" pitchFamily="50" charset="0"/>
            </a:endParaRPr>
          </a:p>
        </p:txBody>
      </p:sp>
      <p:sp>
        <p:nvSpPr>
          <p:cNvPr id="20" name="Rectangle 19"/>
          <p:cNvSpPr/>
          <p:nvPr/>
        </p:nvSpPr>
        <p:spPr>
          <a:xfrm>
            <a:off x="4121847" y="2859133"/>
            <a:ext cx="3912065" cy="1032087"/>
          </a:xfrm>
          <a:prstGeom prst="rect">
            <a:avLst/>
          </a:prstGeom>
          <a:noFill/>
          <a:ln w="5715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AA2297"/>
              </a:solidFill>
            </a:endParaRPr>
          </a:p>
        </p:txBody>
      </p:sp>
      <p:sp>
        <p:nvSpPr>
          <p:cNvPr id="21" name="Rectangle 20"/>
          <p:cNvSpPr/>
          <p:nvPr/>
        </p:nvSpPr>
        <p:spPr>
          <a:xfrm>
            <a:off x="4114150" y="2883901"/>
            <a:ext cx="3889384" cy="923330"/>
          </a:xfrm>
          <a:prstGeom prst="rect">
            <a:avLst/>
          </a:prstGeom>
        </p:spPr>
        <p:txBody>
          <a:bodyPr wrap="square" lIns="91440" tIns="45720" rIns="91440" bIns="45720" anchor="t">
            <a:spAutoFit/>
          </a:bodyPr>
          <a:lstStyle/>
          <a:p>
            <a:pPr algn="ctr"/>
            <a:r>
              <a:rPr lang="en-GB" b="1">
                <a:latin typeface="Letter-join Print" panose="02000503000000020003" pitchFamily="50" charset="0"/>
              </a:rPr>
              <a:t>Bluebell Class</a:t>
            </a:r>
          </a:p>
          <a:p>
            <a:pPr algn="ctr"/>
            <a:r>
              <a:rPr lang="en-GB" b="1">
                <a:latin typeface="Letter-join Print" panose="02000503000000020003" pitchFamily="50" charset="0"/>
              </a:rPr>
              <a:t>Newsletter </a:t>
            </a:r>
          </a:p>
          <a:p>
            <a:pPr algn="ctr"/>
            <a:r>
              <a:rPr lang="en-GB" b="1">
                <a:latin typeface="Letter-join Print" panose="02000503000000020003" pitchFamily="50" charset="0"/>
              </a:rPr>
              <a:t>Autumn 1 2026</a:t>
            </a:r>
          </a:p>
        </p:txBody>
      </p:sp>
      <p:sp>
        <p:nvSpPr>
          <p:cNvPr id="27" name="Rectangle 26"/>
          <p:cNvSpPr/>
          <p:nvPr/>
        </p:nvSpPr>
        <p:spPr>
          <a:xfrm>
            <a:off x="82743" y="5309200"/>
            <a:ext cx="3921524" cy="1459773"/>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3" name="Rectangle 32"/>
          <p:cNvSpPr/>
          <p:nvPr/>
        </p:nvSpPr>
        <p:spPr>
          <a:xfrm>
            <a:off x="34960" y="5309200"/>
            <a:ext cx="3938320" cy="1415772"/>
          </a:xfrm>
          <a:prstGeom prst="rect">
            <a:avLst/>
          </a:prstGeom>
        </p:spPr>
        <p:txBody>
          <a:bodyPr wrap="square">
            <a:spAutoFit/>
          </a:bodyPr>
          <a:lstStyle/>
          <a:p>
            <a:pPr algn="ctr"/>
            <a:r>
              <a:rPr lang="en-GB" sz="1400" b="1" u="sng">
                <a:latin typeface="Letter-join Print" panose="02000503000000020003" pitchFamily="50" charset="0"/>
              </a:rPr>
              <a:t>Homework</a:t>
            </a:r>
          </a:p>
          <a:p>
            <a:r>
              <a:rPr lang="en-GB" sz="1200">
                <a:latin typeface="Letter-join Print" panose="02000503000000020003" pitchFamily="50" charset="0"/>
              </a:rPr>
              <a:t>The children will receive a homework menu with a range of tasks linked to our History topic, Children will also be set maths homework every </a:t>
            </a:r>
            <a:r>
              <a:rPr lang="en-GB" sz="1200" u="sng">
                <a:latin typeface="Letter-join Print" panose="02000503000000020003" pitchFamily="50" charset="0"/>
              </a:rPr>
              <a:t>Wednesday</a:t>
            </a:r>
            <a:r>
              <a:rPr lang="en-GB" sz="1200">
                <a:latin typeface="Letter-join Print" panose="02000503000000020003" pitchFamily="50" charset="0"/>
              </a:rPr>
              <a:t> on Magma maths. Login details will be shared in the first week. </a:t>
            </a:r>
            <a:r>
              <a:rPr lang="en-GB" sz="1200" b="1">
                <a:latin typeface="Letter-join Print" panose="02000503000000020003" pitchFamily="50" charset="0"/>
              </a:rPr>
              <a:t>Please send any out of school achievements or extra learning done over Class Dojo, we love to celebrate these! </a:t>
            </a:r>
          </a:p>
        </p:txBody>
      </p:sp>
      <p:sp>
        <p:nvSpPr>
          <p:cNvPr id="34" name="Rectangle 33"/>
          <p:cNvSpPr/>
          <p:nvPr/>
        </p:nvSpPr>
        <p:spPr>
          <a:xfrm>
            <a:off x="8108858" y="73329"/>
            <a:ext cx="4034877" cy="2533703"/>
          </a:xfrm>
          <a:prstGeom prst="rect">
            <a:avLst/>
          </a:prstGeom>
          <a:noFill/>
          <a:ln w="57150">
            <a:solidFill>
              <a:srgbClr val="CC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AA2297"/>
              </a:solidFill>
            </a:endParaRPr>
          </a:p>
        </p:txBody>
      </p:sp>
      <p:sp>
        <p:nvSpPr>
          <p:cNvPr id="35" name="Rectangle 34"/>
          <p:cNvSpPr/>
          <p:nvPr/>
        </p:nvSpPr>
        <p:spPr>
          <a:xfrm>
            <a:off x="8102238" y="130297"/>
            <a:ext cx="4026951" cy="2339102"/>
          </a:xfrm>
          <a:prstGeom prst="rect">
            <a:avLst/>
          </a:prstGeom>
        </p:spPr>
        <p:txBody>
          <a:bodyPr wrap="square">
            <a:spAutoFit/>
          </a:bodyPr>
          <a:lstStyle/>
          <a:p>
            <a:pPr algn="ctr"/>
            <a:r>
              <a:rPr lang="en-GB" sz="1400" b="1" u="sng">
                <a:latin typeface="Letter-join Print" panose="02000503000000020003" pitchFamily="50" charset="0"/>
              </a:rPr>
              <a:t>Maths</a:t>
            </a:r>
            <a:endParaRPr lang="en-GB" sz="1400" b="1">
              <a:latin typeface="Letter-join Print" panose="02000503000000020003" pitchFamily="50" charset="0"/>
            </a:endParaRPr>
          </a:p>
          <a:p>
            <a:r>
              <a:rPr lang="en-GB" sz="1100" b="1">
                <a:latin typeface="Letter-join Print" panose="02000503000000020003" pitchFamily="50" charset="0"/>
              </a:rPr>
              <a:t>In Year 1 this term, we will consolidate our understanding of place value, particularly regarding numbers up to 10 . We will also begin to develop our problem-solving skills by sorting objects in various ways and learning how to share our reasons for doing so with our peers. Encouraging your child to have a go at this practically and explain their thinking and reasoning will develop their confidence and be hugely beneficial within their maths lessons. </a:t>
            </a:r>
          </a:p>
          <a:p>
            <a:r>
              <a:rPr lang="en-GB" sz="1100" b="1">
                <a:latin typeface="Letter-join Print" panose="02000503000000020003" pitchFamily="50" charset="0"/>
              </a:rPr>
              <a:t>We will also work on understanding the processes of addition and subtraction and apply this knowledge in a range of calculations. </a:t>
            </a:r>
          </a:p>
          <a:p>
            <a:r>
              <a:rPr lang="en-GB" sz="1100" b="1">
                <a:latin typeface="Letter-join Print" panose="02000503000000020003" pitchFamily="50" charset="0"/>
              </a:rPr>
              <a:t>We will also use Letter-Join to ensure that we form all numerals correctly.</a:t>
            </a:r>
          </a:p>
        </p:txBody>
      </p:sp>
      <p:sp>
        <p:nvSpPr>
          <p:cNvPr id="37" name="Rectangle 36"/>
          <p:cNvSpPr/>
          <p:nvPr/>
        </p:nvSpPr>
        <p:spPr>
          <a:xfrm>
            <a:off x="8169611" y="2759941"/>
            <a:ext cx="3970460" cy="15185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8" name="Rectangle 37"/>
          <p:cNvSpPr/>
          <p:nvPr/>
        </p:nvSpPr>
        <p:spPr>
          <a:xfrm>
            <a:off x="8182197" y="2873683"/>
            <a:ext cx="3957874" cy="1400383"/>
          </a:xfrm>
          <a:prstGeom prst="rect">
            <a:avLst/>
          </a:prstGeom>
        </p:spPr>
        <p:txBody>
          <a:bodyPr wrap="square" lIns="91440" tIns="45720" rIns="91440" bIns="45720" anchor="t">
            <a:spAutoFit/>
          </a:bodyPr>
          <a:lstStyle/>
          <a:p>
            <a:pPr algn="ctr"/>
            <a:r>
              <a:rPr lang="en-GB" sz="1400" b="1" u="sng">
                <a:latin typeface="Letter-join Print" panose="02000503000000020003" pitchFamily="50" charset="0"/>
              </a:rPr>
              <a:t>Science</a:t>
            </a:r>
          </a:p>
          <a:p>
            <a:pPr algn="ctr"/>
            <a:endParaRPr lang="en-GB" sz="1100">
              <a:latin typeface="Letter-join Print" panose="02000503000000020003" pitchFamily="50" charset="0"/>
            </a:endParaRPr>
          </a:p>
          <a:p>
            <a:r>
              <a:rPr lang="en-GB" sz="1200" b="1">
                <a:latin typeface="Letter-join Print" panose="02000503000000020003" pitchFamily="50" charset="0"/>
              </a:rPr>
              <a:t>This half term, Year 1 will learn about ‘Seasonal Changes.’ We will learn about the weather, how we can measure the weather, the seasons and the features of different seasons. We will also investigate the weather in different countries and compare this to ours. </a:t>
            </a:r>
            <a:endParaRPr lang="en-GB" sz="1100" b="1">
              <a:latin typeface="Letter-join Print" panose="02000503000000020003" pitchFamily="50" charset="0"/>
            </a:endParaRPr>
          </a:p>
        </p:txBody>
      </p:sp>
      <p:sp>
        <p:nvSpPr>
          <p:cNvPr id="40" name="Rectangle 39"/>
          <p:cNvSpPr/>
          <p:nvPr/>
        </p:nvSpPr>
        <p:spPr>
          <a:xfrm>
            <a:off x="8154208" y="4457144"/>
            <a:ext cx="3989527" cy="2310640"/>
          </a:xfrm>
          <a:prstGeom prst="rect">
            <a:avLst/>
          </a:prstGeom>
          <a:noFill/>
          <a:ln w="571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3300"/>
              </a:solidFill>
            </a:endParaRPr>
          </a:p>
        </p:txBody>
      </p:sp>
      <p:sp>
        <p:nvSpPr>
          <p:cNvPr id="41" name="Rectangle 40"/>
          <p:cNvSpPr/>
          <p:nvPr/>
        </p:nvSpPr>
        <p:spPr>
          <a:xfrm>
            <a:off x="8211097" y="4511785"/>
            <a:ext cx="3957874" cy="2472600"/>
          </a:xfrm>
          <a:prstGeom prst="rect">
            <a:avLst/>
          </a:prstGeom>
        </p:spPr>
        <p:txBody>
          <a:bodyPr wrap="square">
            <a:spAutoFit/>
          </a:bodyPr>
          <a:lstStyle/>
          <a:p>
            <a:pPr algn="ctr"/>
            <a:r>
              <a:rPr lang="en-GB" sz="1400" b="1" u="sng">
                <a:latin typeface="Letter-join Print" panose="02000503000000020003" pitchFamily="50" charset="0"/>
              </a:rPr>
              <a:t>Wider Curriculum</a:t>
            </a:r>
            <a:endParaRPr lang="en-GB" sz="1400" b="1">
              <a:latin typeface="Letter-join Print" panose="02000503000000020003" pitchFamily="50" charset="0"/>
            </a:endParaRPr>
          </a:p>
          <a:p>
            <a:pPr>
              <a:lnSpc>
                <a:spcPct val="150000"/>
              </a:lnSpc>
            </a:pPr>
            <a:r>
              <a:rPr lang="en-GB" sz="1200" b="1">
                <a:latin typeface="Letter-join Print" panose="02000503000000020003" pitchFamily="50" charset="0"/>
              </a:rPr>
              <a:t>Computing – Digital Literacy including E-Safety and camera/photo APP</a:t>
            </a:r>
          </a:p>
          <a:p>
            <a:pPr>
              <a:lnSpc>
                <a:spcPct val="150000"/>
              </a:lnSpc>
            </a:pPr>
            <a:r>
              <a:rPr lang="en-GB" sz="1200" b="1">
                <a:latin typeface="Letter-join Print" panose="02000503000000020003" pitchFamily="50" charset="0"/>
              </a:rPr>
              <a:t>PHSE – Being me in my world.</a:t>
            </a:r>
          </a:p>
          <a:p>
            <a:pPr>
              <a:lnSpc>
                <a:spcPct val="150000"/>
              </a:lnSpc>
            </a:pPr>
            <a:r>
              <a:rPr lang="en-GB" sz="1200" b="1">
                <a:latin typeface="Letter-join Print" panose="02000503000000020003" pitchFamily="50" charset="0"/>
              </a:rPr>
              <a:t>Music – ‘Hey You!’ learn the song, whilst learning about and finding the pulse and the rhythm.</a:t>
            </a:r>
          </a:p>
          <a:p>
            <a:pPr>
              <a:lnSpc>
                <a:spcPct val="150000"/>
              </a:lnSpc>
            </a:pPr>
            <a:r>
              <a:rPr lang="en-GB" sz="1200" b="1">
                <a:latin typeface="Letter-join Print" panose="02000503000000020003" pitchFamily="50" charset="0"/>
              </a:rPr>
              <a:t>PE – Body Management and Object control.</a:t>
            </a:r>
          </a:p>
          <a:p>
            <a:pPr>
              <a:lnSpc>
                <a:spcPct val="150000"/>
              </a:lnSpc>
            </a:pPr>
            <a:r>
              <a:rPr lang="en-GB" sz="1200" b="1">
                <a:latin typeface="Letter-join Print" panose="02000503000000020003" pitchFamily="50" charset="0"/>
              </a:rPr>
              <a:t>DT – Mechanisms: design a moving vehicle.</a:t>
            </a:r>
          </a:p>
          <a:p>
            <a:pPr>
              <a:lnSpc>
                <a:spcPct val="150000"/>
              </a:lnSpc>
            </a:pPr>
            <a:endParaRPr lang="en-GB" sz="1100">
              <a:latin typeface="Comic Sans MS" panose="030F0702030302020204" pitchFamily="66" charset="0"/>
            </a:endParaRPr>
          </a:p>
        </p:txBody>
      </p:sp>
      <p:pic>
        <p:nvPicPr>
          <p:cNvPr id="6" name="Picture 5" descr="A close-up of a logo&#10;&#10;Description automatically generated">
            <a:extLst>
              <a:ext uri="{FF2B5EF4-FFF2-40B4-BE49-F238E27FC236}">
                <a16:creationId xmlns:a16="http://schemas.microsoft.com/office/drawing/2014/main" id="{D18EB8C6-5A86-D4A3-59D9-061EE69FC2C2}"/>
              </a:ext>
            </a:extLst>
          </p:cNvPr>
          <p:cNvPicPr/>
          <p:nvPr/>
        </p:nvPicPr>
        <p:blipFill>
          <a:blip r:embed="rId4">
            <a:extLst>
              <a:ext uri="{28A0092B-C50C-407E-A947-70E740481C1C}">
                <a14:useLocalDpi xmlns:a14="http://schemas.microsoft.com/office/drawing/2010/main" val="0"/>
              </a:ext>
            </a:extLst>
          </a:blip>
          <a:stretch>
            <a:fillRect/>
          </a:stretch>
        </p:blipFill>
        <p:spPr>
          <a:xfrm>
            <a:off x="4259897" y="3042036"/>
            <a:ext cx="624205" cy="607060"/>
          </a:xfrm>
          <a:prstGeom prst="rect">
            <a:avLst/>
          </a:prstGeom>
        </p:spPr>
      </p:pic>
      <p:pic>
        <p:nvPicPr>
          <p:cNvPr id="8" name="Picture 7" descr="A close-up of a logo&#10;&#10;Description automatically generated">
            <a:extLst>
              <a:ext uri="{FF2B5EF4-FFF2-40B4-BE49-F238E27FC236}">
                <a16:creationId xmlns:a16="http://schemas.microsoft.com/office/drawing/2014/main" id="{D18EB8C6-5A86-D4A3-59D9-061EE69FC2C2}"/>
              </a:ext>
            </a:extLst>
          </p:cNvPr>
          <p:cNvPicPr/>
          <p:nvPr/>
        </p:nvPicPr>
        <p:blipFill>
          <a:blip r:embed="rId4">
            <a:extLst>
              <a:ext uri="{28A0092B-C50C-407E-A947-70E740481C1C}">
                <a14:useLocalDpi xmlns:a14="http://schemas.microsoft.com/office/drawing/2010/main" val="0"/>
              </a:ext>
            </a:extLst>
          </a:blip>
          <a:stretch>
            <a:fillRect/>
          </a:stretch>
        </p:blipFill>
        <p:spPr>
          <a:xfrm>
            <a:off x="7239597" y="3054720"/>
            <a:ext cx="624205" cy="607060"/>
          </a:xfrm>
          <a:prstGeom prst="rect">
            <a:avLst/>
          </a:prstGeom>
        </p:spPr>
      </p:pic>
    </p:spTree>
    <p:extLst>
      <p:ext uri="{BB962C8B-B14F-4D97-AF65-F5344CB8AC3E}">
        <p14:creationId xmlns:p14="http://schemas.microsoft.com/office/powerpoint/2010/main" val="24086227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6CE2A7EDF09AA4D8123CD991C4270FB" ma:contentTypeVersion="16" ma:contentTypeDescription="Create a new document." ma:contentTypeScope="" ma:versionID="c8cdd651eb595daf5541a6f9c9a68813">
  <xsd:schema xmlns:xsd="http://www.w3.org/2001/XMLSchema" xmlns:xs="http://www.w3.org/2001/XMLSchema" xmlns:p="http://schemas.microsoft.com/office/2006/metadata/properties" xmlns:ns2="fbfaf87b-7bdd-4c4f-a8f3-ec676afede73" xmlns:ns3="597c8b6c-d28d-4116-9221-2285f0b83890" targetNamespace="http://schemas.microsoft.com/office/2006/metadata/properties" ma:root="true" ma:fieldsID="35223468889958a5932d439c77ef391e" ns2:_="" ns3:_="">
    <xsd:import namespace="fbfaf87b-7bdd-4c4f-a8f3-ec676afede73"/>
    <xsd:import namespace="597c8b6c-d28d-4116-9221-2285f0b83890"/>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faf87b-7bdd-4c4f-a8f3-ec676afede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ee90a1c-6484-4b97-8607-00254b61cbd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97c8b6c-d28d-4116-9221-2285f0b8389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9d1ace9-3a31-4726-8f57-0b105f78182c}" ma:internalName="TaxCatchAll" ma:showField="CatchAllData" ma:web="597c8b6c-d28d-4116-9221-2285f0b8389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bfaf87b-7bdd-4c4f-a8f3-ec676afede73">
      <Terms xmlns="http://schemas.microsoft.com/office/infopath/2007/PartnerControls"/>
    </lcf76f155ced4ddcb4097134ff3c332f>
    <TaxCatchAll xmlns="597c8b6c-d28d-4116-9221-2285f0b83890" xsi:nil="true"/>
  </documentManagement>
</p:properties>
</file>

<file path=customXml/itemProps1.xml><?xml version="1.0" encoding="utf-8"?>
<ds:datastoreItem xmlns:ds="http://schemas.openxmlformats.org/officeDocument/2006/customXml" ds:itemID="{7C709EDA-01A9-47DD-887F-EA6196DFD11D}">
  <ds:schemaRefs>
    <ds:schemaRef ds:uri="http://schemas.microsoft.com/sharepoint/v3/contenttype/forms"/>
  </ds:schemaRefs>
</ds:datastoreItem>
</file>

<file path=customXml/itemProps2.xml><?xml version="1.0" encoding="utf-8"?>
<ds:datastoreItem xmlns:ds="http://schemas.openxmlformats.org/officeDocument/2006/customXml" ds:itemID="{71D55720-D894-4B22-BD41-57C6DFD74BF5}">
  <ds:schemaRefs>
    <ds:schemaRef ds:uri="597c8b6c-d28d-4116-9221-2285f0b83890"/>
    <ds:schemaRef ds:uri="fbfaf87b-7bdd-4c4f-a8f3-ec676afede7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3C3991D-076E-41B6-B99E-7AC01D2B3924}">
  <ds:schemaRefs>
    <ds:schemaRef ds:uri="597c8b6c-d28d-4116-9221-2285f0b83890"/>
    <ds:schemaRef ds:uri="fbfaf87b-7bdd-4c4f-a8f3-ec676afede73"/>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Slides>
  <Notes>1</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 Day (MT)</dc:creator>
  <cp:revision>1</cp:revision>
  <dcterms:created xsi:type="dcterms:W3CDTF">2026-08-29T08:18:12Z</dcterms:created>
  <dcterms:modified xsi:type="dcterms:W3CDTF">2026-09-04T12:17:55Z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0x01010056CE2A7EDF09AA4D8123CD991C4270FB</vt:lpwstr>
  </property>
  <property fmtid="{D5CDD505-2E9C-101B-9397-08002B2CF9AE}" pid="3" name="MediaServiceImageTags">
    <vt:lpwstr/>
  </property>
</Properties>
</file>