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F957A-D526-4B97-B075-599DBCBF1C8A}" v="34" dt="2023-02-05T17:24:43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54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74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77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06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53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10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2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80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90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675C3-077E-4989-B5DA-FC3CEC62F4E4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CAD99-737E-4B15-A293-4F48EDC4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416" y="106184"/>
            <a:ext cx="2826977" cy="5453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367" y="5559693"/>
            <a:ext cx="2826978" cy="443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0948"/>
          <a:stretch/>
        </p:blipFill>
        <p:spPr>
          <a:xfrm>
            <a:off x="7657386" y="1221873"/>
            <a:ext cx="1285577" cy="865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6" y="1204621"/>
            <a:ext cx="1984396" cy="1446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065" y="4929995"/>
            <a:ext cx="4330236" cy="1741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3416" y="6011364"/>
            <a:ext cx="2839929" cy="3468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015" y="1856662"/>
            <a:ext cx="2223962" cy="16402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16884" y="44118"/>
            <a:ext cx="3286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latin typeface="Letter-join Plus 36" panose="02000505000000020003" pitchFamily="50" charset="0"/>
              </a:rPr>
              <a:t>Year 6  Animals including Humans: </a:t>
            </a:r>
          </a:p>
          <a:p>
            <a:pPr algn="ctr"/>
            <a:r>
              <a:rPr lang="en-GB" sz="1600" b="1" u="sng" dirty="0">
                <a:latin typeface="Letter-join Plus 36" panose="02000505000000020003" pitchFamily="50" charset="0"/>
              </a:rPr>
              <a:t>The Circulatory System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3228" y="1842609"/>
            <a:ext cx="926089" cy="1640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BB669D-5858-AF31-5213-ADA2E830B8B8}"/>
              </a:ext>
            </a:extLst>
          </p:cNvPr>
          <p:cNvSpPr txBox="1"/>
          <p:nvPr/>
        </p:nvSpPr>
        <p:spPr>
          <a:xfrm>
            <a:off x="853636" y="372052"/>
            <a:ext cx="2421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Letter-join Plus 36" panose="02000505000000020003" pitchFamily="50" charset="0"/>
              </a:rPr>
              <a:t>How does exercise affect your pulse?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6F83254-EB2E-7FEE-2C20-58A06BFF89AA}"/>
              </a:ext>
            </a:extLst>
          </p:cNvPr>
          <p:cNvSpPr/>
          <p:nvPr/>
        </p:nvSpPr>
        <p:spPr>
          <a:xfrm>
            <a:off x="4168834" y="637975"/>
            <a:ext cx="3470594" cy="981802"/>
          </a:xfrm>
          <a:prstGeom prst="cloudCallout">
            <a:avLst>
              <a:gd name="adj1" fmla="val -58093"/>
              <a:gd name="adj2" fmla="val 4807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EF62F-7866-EDBF-2F4E-A4732AF36771}"/>
              </a:ext>
            </a:extLst>
          </p:cNvPr>
          <p:cNvSpPr txBox="1"/>
          <p:nvPr/>
        </p:nvSpPr>
        <p:spPr>
          <a:xfrm>
            <a:off x="4687010" y="849861"/>
            <a:ext cx="2421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Letter-join Plus 36" panose="02000505000000020003" pitchFamily="50" charset="0"/>
              </a:rPr>
              <a:t>What keeps the blood pumping?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65DD3EF4-8D6A-68A4-CF2B-B98C4B4CC349}"/>
              </a:ext>
            </a:extLst>
          </p:cNvPr>
          <p:cNvSpPr/>
          <p:nvPr/>
        </p:nvSpPr>
        <p:spPr>
          <a:xfrm>
            <a:off x="436067" y="186641"/>
            <a:ext cx="3470594" cy="884503"/>
          </a:xfrm>
          <a:prstGeom prst="cloudCallout">
            <a:avLst>
              <a:gd name="adj1" fmla="val 30089"/>
              <a:gd name="adj2" fmla="val 8710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1D4C11-E428-4528-FEF6-2B8032476394}"/>
              </a:ext>
            </a:extLst>
          </p:cNvPr>
          <p:cNvSpPr txBox="1"/>
          <p:nvPr/>
        </p:nvSpPr>
        <p:spPr>
          <a:xfrm>
            <a:off x="1143205" y="4014925"/>
            <a:ext cx="242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Letter-join Plus 36" panose="02000505000000020003" pitchFamily="50" charset="0"/>
              </a:rPr>
              <a:t>What can impact your health? How can you stay fit and healthy?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A94C9DC7-2B60-47BE-F5B1-09BC40DE9A10}"/>
              </a:ext>
            </a:extLst>
          </p:cNvPr>
          <p:cNvSpPr/>
          <p:nvPr/>
        </p:nvSpPr>
        <p:spPr>
          <a:xfrm>
            <a:off x="618887" y="3803507"/>
            <a:ext cx="3470594" cy="884503"/>
          </a:xfrm>
          <a:prstGeom prst="cloudCallout">
            <a:avLst>
              <a:gd name="adj1" fmla="val -58093"/>
              <a:gd name="adj2" fmla="val 4807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E32174-DBD0-3E07-2F17-803303DD39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04" y="5126669"/>
            <a:ext cx="1062799" cy="156000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46C186-2B72-1E92-3385-3098D50558E9}"/>
              </a:ext>
            </a:extLst>
          </p:cNvPr>
          <p:cNvSpPr txBox="1"/>
          <p:nvPr/>
        </p:nvSpPr>
        <p:spPr>
          <a:xfrm>
            <a:off x="6008957" y="4346668"/>
            <a:ext cx="2421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Letter-join Plus 36" panose="02000505000000020003" pitchFamily="50" charset="0"/>
              </a:rPr>
              <a:t>What is inside our body?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2C8040EB-870F-CBED-5885-C11ADFFDE185}"/>
              </a:ext>
            </a:extLst>
          </p:cNvPr>
          <p:cNvSpPr/>
          <p:nvPr/>
        </p:nvSpPr>
        <p:spPr>
          <a:xfrm>
            <a:off x="5484639" y="4135250"/>
            <a:ext cx="3470594" cy="884503"/>
          </a:xfrm>
          <a:prstGeom prst="cloudCallout">
            <a:avLst>
              <a:gd name="adj1" fmla="val -58093"/>
              <a:gd name="adj2" fmla="val 4807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6" descr="8731">
            <a:extLst>
              <a:ext uri="{FF2B5EF4-FFF2-40B4-BE49-F238E27FC236}">
                <a16:creationId xmlns:a16="http://schemas.microsoft.com/office/drawing/2014/main" id="{7CB513D0-361A-3CF2-D553-BEE0C9B60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9" t="35417" r="37625" b="19687"/>
          <a:stretch>
            <a:fillRect/>
          </a:stretch>
        </p:blipFill>
        <p:spPr bwMode="auto">
          <a:xfrm>
            <a:off x="6096000" y="5191367"/>
            <a:ext cx="609310" cy="60931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liver2">
            <a:extLst>
              <a:ext uri="{FF2B5EF4-FFF2-40B4-BE49-F238E27FC236}">
                <a16:creationId xmlns:a16="http://schemas.microsoft.com/office/drawing/2014/main" id="{9F43FFD6-36F1-FCCE-AD3F-C8D4A63E5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46" y="5231171"/>
            <a:ext cx="703037" cy="46261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Heart-5anim">
            <a:extLst>
              <a:ext uri="{FF2B5EF4-FFF2-40B4-BE49-F238E27FC236}">
                <a16:creationId xmlns:a16="http://schemas.microsoft.com/office/drawing/2014/main" id="{341F7733-C9F2-D38A-AEC9-8FAC72B80F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78" y="5019753"/>
            <a:ext cx="867294" cy="8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breathing2">
            <a:extLst>
              <a:ext uri="{FF2B5EF4-FFF2-40B4-BE49-F238E27FC236}">
                <a16:creationId xmlns:a16="http://schemas.microsoft.com/office/drawing/2014/main" id="{E713E56A-5FDF-6307-AFA5-2EBAFBCFAA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16" y="5710065"/>
            <a:ext cx="955112" cy="109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brain1">
            <a:extLst>
              <a:ext uri="{FF2B5EF4-FFF2-40B4-BE49-F238E27FC236}">
                <a16:creationId xmlns:a16="http://schemas.microsoft.com/office/drawing/2014/main" id="{27660150-3347-183E-CC0C-DA7CE9C23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41" y="5950464"/>
            <a:ext cx="633073" cy="61723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ntestines">
            <a:extLst>
              <a:ext uri="{FF2B5EF4-FFF2-40B4-BE49-F238E27FC236}">
                <a16:creationId xmlns:a16="http://schemas.microsoft.com/office/drawing/2014/main" id="{BCE48D9F-7366-56C9-8D64-54B3BACBF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06" y="6000070"/>
            <a:ext cx="609310" cy="60931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87DE8A79-A5EC-B4FC-AA82-CF4CE33F6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9900" r="25234"/>
          <a:stretch/>
        </p:blipFill>
        <p:spPr bwMode="auto">
          <a:xfrm>
            <a:off x="7660573" y="2290059"/>
            <a:ext cx="1098099" cy="117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46D948-39AC-F024-E44B-559A292ED26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71641" y="1983709"/>
            <a:ext cx="2154619" cy="16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2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Props1.xml><?xml version="1.0" encoding="utf-8"?>
<ds:datastoreItem xmlns:ds="http://schemas.openxmlformats.org/officeDocument/2006/customXml" ds:itemID="{5C46B9A6-9542-406D-B8AD-AE68D962E524}"/>
</file>

<file path=customXml/itemProps2.xml><?xml version="1.0" encoding="utf-8"?>
<ds:datastoreItem xmlns:ds="http://schemas.openxmlformats.org/officeDocument/2006/customXml" ds:itemID="{E2CCE2B8-EA04-4FC3-9477-F79996C638AC}"/>
</file>

<file path=customXml/itemProps3.xml><?xml version="1.0" encoding="utf-8"?>
<ds:datastoreItem xmlns:ds="http://schemas.openxmlformats.org/officeDocument/2006/customXml" ds:itemID="{D784E376-752E-4DA6-8459-67FD43DD64B5}"/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Letter-join Plus 36</vt:lpstr>
      <vt:lpstr>Office Theme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Holt, Suzanne</dc:creator>
  <cp:lastModifiedBy>Jodie Watson</cp:lastModifiedBy>
  <cp:revision>14</cp:revision>
  <cp:lastPrinted>2021-04-13T15:11:54Z</cp:lastPrinted>
  <dcterms:created xsi:type="dcterms:W3CDTF">2021-04-13T09:49:15Z</dcterms:created>
  <dcterms:modified xsi:type="dcterms:W3CDTF">2023-02-05T17:25:26Z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</Properties>
</file>