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Whittaker" userId="acc078b7-a223-46fa-8cc3-712b629dc67e" providerId="ADAL" clId="{3E237328-361D-4AF2-BFC7-177D9FD8713B}"/>
    <pc:docChg chg="modSld">
      <pc:chgData name="Kate Whittaker" userId="acc078b7-a223-46fa-8cc3-712b629dc67e" providerId="ADAL" clId="{3E237328-361D-4AF2-BFC7-177D9FD8713B}" dt="2024-02-22T08:31:17.061" v="3" actId="2711"/>
      <pc:docMkLst>
        <pc:docMk/>
      </pc:docMkLst>
      <pc:sldChg chg="modSp mod">
        <pc:chgData name="Kate Whittaker" userId="acc078b7-a223-46fa-8cc3-712b629dc67e" providerId="ADAL" clId="{3E237328-361D-4AF2-BFC7-177D9FD8713B}" dt="2024-02-22T08:31:17.061" v="3" actId="2711"/>
        <pc:sldMkLst>
          <pc:docMk/>
          <pc:sldMk cId="405485342" sldId="300"/>
        </pc:sldMkLst>
        <pc:spChg chg="mod">
          <ac:chgData name="Kate Whittaker" userId="acc078b7-a223-46fa-8cc3-712b629dc67e" providerId="ADAL" clId="{3E237328-361D-4AF2-BFC7-177D9FD8713B}" dt="2024-02-22T08:30:45.244" v="0" actId="2711"/>
          <ac:spMkLst>
            <pc:docMk/>
            <pc:sldMk cId="405485342" sldId="300"/>
            <ac:spMk id="4" creationId="{00000000-0000-0000-0000-000000000000}"/>
          </ac:spMkLst>
        </pc:spChg>
        <pc:spChg chg="mod">
          <ac:chgData name="Kate Whittaker" userId="acc078b7-a223-46fa-8cc3-712b629dc67e" providerId="ADAL" clId="{3E237328-361D-4AF2-BFC7-177D9FD8713B}" dt="2024-02-22T08:30:51.428" v="1" actId="2711"/>
          <ac:spMkLst>
            <pc:docMk/>
            <pc:sldMk cId="405485342" sldId="300"/>
            <ac:spMk id="24" creationId="{A7BFFFA3-BE10-CD95-52DB-5E4A2C047CE8}"/>
          </ac:spMkLst>
        </pc:spChg>
        <pc:spChg chg="mod">
          <ac:chgData name="Kate Whittaker" userId="acc078b7-a223-46fa-8cc3-712b629dc67e" providerId="ADAL" clId="{3E237328-361D-4AF2-BFC7-177D9FD8713B}" dt="2024-02-22T08:31:02.376" v="2" actId="2711"/>
          <ac:spMkLst>
            <pc:docMk/>
            <pc:sldMk cId="405485342" sldId="300"/>
            <ac:spMk id="63" creationId="{02CD0412-D012-4732-55B0-585200D11EB4}"/>
          </ac:spMkLst>
        </pc:spChg>
        <pc:spChg chg="mod">
          <ac:chgData name="Kate Whittaker" userId="acc078b7-a223-46fa-8cc3-712b629dc67e" providerId="ADAL" clId="{3E237328-361D-4AF2-BFC7-177D9FD8713B}" dt="2024-02-22T08:31:17.061" v="3" actId="2711"/>
          <ac:spMkLst>
            <pc:docMk/>
            <pc:sldMk cId="405485342" sldId="300"/>
            <ac:spMk id="74" creationId="{29A1231D-1E47-5B09-1543-D8950ECA5769}"/>
          </ac:spMkLst>
        </pc:spChg>
        <pc:spChg chg="mod">
          <ac:chgData name="Kate Whittaker" userId="acc078b7-a223-46fa-8cc3-712b629dc67e" providerId="ADAL" clId="{3E237328-361D-4AF2-BFC7-177D9FD8713B}" dt="2024-02-22T08:31:17.061" v="3" actId="2711"/>
          <ac:spMkLst>
            <pc:docMk/>
            <pc:sldMk cId="405485342" sldId="300"/>
            <ac:spMk id="85" creationId="{256A835A-4233-B657-84A3-6D9A14CBF98F}"/>
          </ac:spMkLst>
        </pc:spChg>
        <pc:spChg chg="mod">
          <ac:chgData name="Kate Whittaker" userId="acc078b7-a223-46fa-8cc3-712b629dc67e" providerId="ADAL" clId="{3E237328-361D-4AF2-BFC7-177D9FD8713B}" dt="2024-02-22T08:31:17.061" v="3" actId="2711"/>
          <ac:spMkLst>
            <pc:docMk/>
            <pc:sldMk cId="405485342" sldId="300"/>
            <ac:spMk id="87" creationId="{85E33063-4927-F129-96D5-A10C9F8E7B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E9B9-0653-138E-F7F5-8562426EB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51FF-D02D-3F6F-EB4F-E242ADCC4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F82D2-2455-B5D0-CBAC-293C2A46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90A5A-14BA-50E7-0376-AE8C6555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495F-12D9-573E-99F9-14BEED05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7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8324-A1FE-618A-11EE-A3A8E755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D9769-7F0F-B5B3-AD2A-92084ACA4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8EF2-2119-A8C3-BF3F-77AA7EFD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543C-622D-A379-D9E7-C1EC143B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ECA7-9200-C031-817C-E4012871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8B43A-95F5-AB6D-20F2-98BFCDB5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4DC78-5E40-F034-5FA2-3786C8F8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B7DF-2001-E250-E5D5-E9951CA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D09EF-6047-82C2-DFA4-5E43ACBF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1B7D-61D5-D9BF-A8C6-2F792B10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E28C-4DBE-107E-1CBF-6B225801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E4C7-504B-0AB6-592B-C3588A13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D62A-7CC5-E077-5530-759F89CC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F9027-251E-83D9-FDC8-732E8233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E6366-DDE0-D30C-CA36-C7FD1B58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2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89E7-23FF-47CD-4093-B5AB4E5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47BB5-BCE9-10E0-7E3A-7B5D2622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418D-43E5-CA2A-594F-A65539B3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9FCBB-406F-ABC0-05F7-E4B06746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C86F-4024-9430-18F9-608FCB62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1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EDDD-2663-3192-E5AE-A93BD9E4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2C99-A13E-ACC9-12BB-1E032CCBF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73E50-4CD6-8412-367E-EB9834B42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07BF0-9B5D-95DF-354D-4CC5B360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B3982-BD25-DF8F-F1D0-08867580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49F8-49DB-EC71-405D-39D8BAE3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2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80E6-6ABA-D094-8F48-8F686A56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625EB-0018-670B-448E-5B6F1B86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D0F6D-198E-56EA-E216-A03903A3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701F5-DF1C-DDB1-D147-F28CD0C3F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0FED6-21D3-1F8D-826C-D3FB8F27F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F4312-0B0E-4D24-DC84-FF72A6DC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8571A-A8CF-4BA5-A692-5EC81991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BD574-EA37-BC95-C87A-C024FA56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1DD-4CD2-525F-00CD-26F3B094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FDDDA-01A3-DE0B-B5C0-7011228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66A9F-A174-688E-E4CF-84A91BCB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CECB2-6563-741E-36AD-C0D339A3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9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26E84-1613-2F28-BCBF-8BBEF989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C8218-6B93-486D-F7E7-3D29CC23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E597A-4A16-6280-3199-E5C9F7AA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1811-C9DC-9482-4D5C-5555683F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8749-F7BA-5797-D4AE-20E2026B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CD892-049E-4B2C-21CB-3669F81A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A1E0-BA98-F99B-DE84-8123C6EC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BFA4-FFDC-06C0-64B5-26FBF44C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953FF-0EE3-D821-F504-42053BAD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9E6A-E49F-3BC6-5556-2ECF6696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F63B6-FFAE-C7BF-F386-319F38425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7AF6-89FE-4540-8B83-68843512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EFFCC-8D1B-E8DD-A10F-E5EE32CA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C64D-52EB-AF6B-869F-01601489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6D10D-5841-9193-05AE-0611FD92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2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28A64-C13B-0593-DE1F-D8F5EBB6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15EBF-9312-6B19-F40E-2C044DC90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F994-CC0A-6F06-8684-500CDC90D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7B75-B142-4609-9C55-A926CA85521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F44A-F3D5-CAF4-D7F8-0FBD9025A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CB43-3CB7-572D-1920-6EC07056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03E4-C024-4F7D-8FC2-42F69F0C9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05" y="180768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latin typeface="Letter-join Print" panose="02000503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Year 1 Spring 2: Art</a:t>
            </a:r>
          </a:p>
          <a:p>
            <a:r>
              <a:rPr lang="en-GB" sz="2000" dirty="0">
                <a:latin typeface="Letter-join Print" panose="02000503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How do artists use line, colour and pattern?</a:t>
            </a:r>
            <a:endParaRPr lang="en-GB" sz="2000" dirty="0">
              <a:latin typeface="Letter-join Print" panose="02000503000000020003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05" y="163351"/>
            <a:ext cx="522291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051" y="202413"/>
            <a:ext cx="589250" cy="5682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BFFFA3-BE10-CD95-52DB-5E4A2C047CE8}"/>
              </a:ext>
            </a:extLst>
          </p:cNvPr>
          <p:cNvSpPr txBox="1"/>
          <p:nvPr/>
        </p:nvSpPr>
        <p:spPr>
          <a:xfrm>
            <a:off x="-12566" y="882552"/>
            <a:ext cx="5935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Letter-join Print" panose="02000503000000020003" pitchFamily="50" charset="0"/>
                <a:cs typeface="Calibri" panose="020F0502020204030204" pitchFamily="34" charset="0"/>
              </a:rPr>
              <a:t>Primary colours: </a:t>
            </a:r>
            <a:r>
              <a:rPr lang="en-GB" dirty="0">
                <a:solidFill>
                  <a:srgbClr val="FF000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red</a:t>
            </a:r>
            <a:r>
              <a:rPr lang="en-GB" dirty="0">
                <a:latin typeface="Letter-join Print" panose="02000503000000020003" pitchFamily="50" charset="0"/>
                <a:cs typeface="Calibri" panose="020F050202020403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yellow</a:t>
            </a:r>
            <a:r>
              <a:rPr lang="en-GB" dirty="0">
                <a:latin typeface="Letter-join Print" panose="02000503000000020003" pitchFamily="50" charset="0"/>
                <a:cs typeface="Calibri" panose="020F0502020204030204" pitchFamily="34" charset="0"/>
              </a:rPr>
              <a:t> and </a:t>
            </a:r>
            <a:r>
              <a:rPr lang="en-GB" dirty="0">
                <a:solidFill>
                  <a:srgbClr val="00B0F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blue </a:t>
            </a:r>
          </a:p>
          <a:p>
            <a:r>
              <a:rPr lang="en-GB" b="1" dirty="0">
                <a:latin typeface="Letter-join Print" panose="02000503000000020003" pitchFamily="50" charset="0"/>
                <a:cs typeface="Calibri" panose="020F0502020204030204" pitchFamily="34" charset="0"/>
              </a:rPr>
              <a:t>All other colours </a:t>
            </a:r>
            <a:r>
              <a:rPr lang="en-GB" dirty="0">
                <a:latin typeface="Letter-join Print" panose="02000503000000020003" pitchFamily="50" charset="0"/>
                <a:cs typeface="Calibri" panose="020F0502020204030204" pitchFamily="34" charset="0"/>
              </a:rPr>
              <a:t>can be made by mixing </a:t>
            </a:r>
            <a:r>
              <a:rPr lang="en-GB" dirty="0">
                <a:solidFill>
                  <a:srgbClr val="FF000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red</a:t>
            </a:r>
            <a:r>
              <a:rPr lang="en-GB" dirty="0">
                <a:latin typeface="Letter-join Print" panose="02000503000000020003" pitchFamily="50" charset="0"/>
                <a:cs typeface="Calibri" panose="020F050202020403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yellow</a:t>
            </a:r>
            <a:r>
              <a:rPr lang="en-GB" dirty="0">
                <a:latin typeface="Letter-join Print" panose="02000503000000020003" pitchFamily="50" charset="0"/>
                <a:cs typeface="Calibri" panose="020F0502020204030204" pitchFamily="34" charset="0"/>
              </a:rPr>
              <a:t> and </a:t>
            </a:r>
            <a:r>
              <a:rPr lang="en-GB" dirty="0">
                <a:solidFill>
                  <a:srgbClr val="00B0F0"/>
                </a:solidFill>
                <a:latin typeface="Letter-join Print" panose="02000503000000020003" pitchFamily="50" charset="0"/>
                <a:cs typeface="Calibri" panose="020F0502020204030204" pitchFamily="34" charset="0"/>
              </a:rPr>
              <a:t>blue.</a:t>
            </a:r>
            <a:endParaRPr lang="en-GB" dirty="0">
              <a:solidFill>
                <a:srgbClr val="00B0F0"/>
              </a:solidFill>
              <a:latin typeface="Letter-join Print" panose="02000503000000020003" pitchFamily="50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9493273-1B60-97E1-DD91-5DFA3AF1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57" y="4577930"/>
            <a:ext cx="3130044" cy="22098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6F8FE9-0EB3-224E-E39B-F6BFCCD53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96" y="74902"/>
            <a:ext cx="3417661" cy="15534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42BFB5F-4585-762B-7535-63B9A20B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8" y="3568351"/>
            <a:ext cx="2497993" cy="9695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93FEBC7-DDED-6FF8-0B65-CB010AF72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75" y="3583390"/>
            <a:ext cx="2597794" cy="9544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45DCC70-D332-6343-4C16-EA4D88455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6" y="1504168"/>
            <a:ext cx="5156989" cy="19415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E505060-4CF4-39F2-D1CF-98870942D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5" y="4571774"/>
            <a:ext cx="1751926" cy="8759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FF86E62-7538-7102-F828-E3062EED3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1463" y="1342005"/>
            <a:ext cx="1405414" cy="151260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2CD0412-D012-4732-55B0-585200D11EB4}"/>
              </a:ext>
            </a:extLst>
          </p:cNvPr>
          <p:cNvSpPr txBox="1"/>
          <p:nvPr/>
        </p:nvSpPr>
        <p:spPr>
          <a:xfrm>
            <a:off x="9724069" y="636881"/>
            <a:ext cx="2430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etter-join Print" panose="02000503000000020003" pitchFamily="50" charset="0"/>
                <a:ea typeface="Times New Roman" panose="02020603050405020304" pitchFamily="18" charset="0"/>
              </a:rPr>
              <a:t>Composition with Yellow, </a:t>
            </a:r>
          </a:p>
          <a:p>
            <a:r>
              <a:rPr lang="en-GB" dirty="0">
                <a:latin typeface="Letter-join Print" panose="02000503000000020003" pitchFamily="50" charset="0"/>
                <a:ea typeface="Times New Roman" panose="02020603050405020304" pitchFamily="18" charset="0"/>
              </a:rPr>
              <a:t>Blue and Red, 1937-42</a:t>
            </a:r>
            <a:endParaRPr lang="en-GB" dirty="0">
              <a:latin typeface="Letter-join Print" panose="02000503000000020003" pitchFamily="50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FB903CC-C3C6-8B82-033D-F7136BE76C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9604" y="47976"/>
            <a:ext cx="1899631" cy="5709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6790CEF-DF08-2B1E-344F-4D32AA338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05" y="5514643"/>
            <a:ext cx="1637146" cy="12522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04A5A69-B31B-002E-8DF4-620A8617E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4743" y="4222957"/>
            <a:ext cx="1852908" cy="134362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9A1231D-1E47-5B09-1543-D8950ECA5769}"/>
              </a:ext>
            </a:extLst>
          </p:cNvPr>
          <p:cNvSpPr txBox="1"/>
          <p:nvPr/>
        </p:nvSpPr>
        <p:spPr>
          <a:xfrm>
            <a:off x="10649157" y="3875954"/>
            <a:ext cx="1542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etter-join Print" panose="02000503000000020003" pitchFamily="50" charset="0"/>
                <a:ea typeface="Times New Roman" panose="02020603050405020304" pitchFamily="18" charset="0"/>
              </a:rPr>
              <a:t>Cossacks 1910</a:t>
            </a:r>
            <a:endParaRPr lang="en-GB" dirty="0">
              <a:latin typeface="Letter-join Print" panose="02000503000000020003" pitchFamily="50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EA9C85C-FCE0-8D73-7898-F420886CF5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0292" y="3295788"/>
            <a:ext cx="2238858" cy="59514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EB7A819-5486-DD11-D199-B5F0F1434F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7280" y="2860877"/>
            <a:ext cx="2096764" cy="62903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091FB23-83CD-4C91-5B5B-63373F150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4837" y="1736644"/>
            <a:ext cx="3718414" cy="115261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56A835A-4233-B657-84A3-6D9A14CBF98F}"/>
              </a:ext>
            </a:extLst>
          </p:cNvPr>
          <p:cNvSpPr txBox="1"/>
          <p:nvPr/>
        </p:nvSpPr>
        <p:spPr>
          <a:xfrm>
            <a:off x="7459829" y="2853456"/>
            <a:ext cx="2431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Letter-join Print" panose="02000503000000020003" pitchFamily="50" charset="0"/>
                <a:ea typeface="Calibri" panose="020F0502020204030204" pitchFamily="34" charset="0"/>
              </a:rPr>
              <a:t>Summertime: Number 9A, 1948’ </a:t>
            </a:r>
            <a:endParaRPr lang="en-GB" dirty="0">
              <a:latin typeface="Letter-join Print" panose="02000503000000020003" pitchFamily="50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E33063-4927-F129-96D5-A10C9F8E7B1D}"/>
              </a:ext>
            </a:extLst>
          </p:cNvPr>
          <p:cNvSpPr txBox="1"/>
          <p:nvPr/>
        </p:nvSpPr>
        <p:spPr>
          <a:xfrm>
            <a:off x="7503213" y="4158974"/>
            <a:ext cx="1596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Letter-join Print" panose="02000503000000020003" pitchFamily="50" charset="0"/>
                <a:ea typeface="Calibri" panose="020F0502020204030204" pitchFamily="34" charset="0"/>
              </a:rPr>
              <a:t>The Cat 1928</a:t>
            </a:r>
            <a:endParaRPr lang="en-GB" dirty="0">
              <a:latin typeface="Letter-join Print" panose="02000503000000020003" pitchFamily="50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3F13035-1D9D-B98E-D6E2-A4A25B0541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0939" y="3783847"/>
            <a:ext cx="1711767" cy="120248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DC8A16F-6B6B-EB6D-9E10-A015B5AAB1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7433" y="3696438"/>
            <a:ext cx="1347068" cy="49329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7315350-1FF9-EF3B-E076-ED4897C740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9488" y="6308985"/>
            <a:ext cx="6686961" cy="47411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BDF0C3E-E023-082E-4285-C0143CE8B16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6345" y="4871211"/>
            <a:ext cx="1671584" cy="123960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CCAD455-3F35-6C64-1A91-48C6A9A752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96501" y="5260509"/>
            <a:ext cx="2219770" cy="6070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74624CB-E3AB-D382-3E5B-C3D82C868089}"/>
              </a:ext>
            </a:extLst>
          </p:cNvPr>
          <p:cNvSpPr txBox="1"/>
          <p:nvPr/>
        </p:nvSpPr>
        <p:spPr>
          <a:xfrm>
            <a:off x="5790669" y="5820955"/>
            <a:ext cx="243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Letter-join Plus 36" panose="02000505000000020003" pitchFamily="50" charset="0"/>
                <a:ea typeface="Calibri" panose="020F0502020204030204" pitchFamily="34" charset="0"/>
              </a:rPr>
              <a:t>Mountains and Sea, 1952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EC338-7391-4BF2-8F91-0B72D6287EC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97c8b6c-d28d-4116-9221-2285f0b83890"/>
    <ds:schemaRef ds:uri="http://purl.org/dc/dcmitype/"/>
    <ds:schemaRef ds:uri="fbfaf87b-7bdd-4c4f-a8f3-ec676afede73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290C48-FA2A-4073-98B5-DD4650A13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51427-BDC5-4FAD-9709-2CF0602853A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Plus 36</vt:lpstr>
      <vt:lpstr>Letter-join Print</vt:lpstr>
      <vt:lpstr>Office Theme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Suzanne</dc:creator>
  <cp:lastModifiedBy>Kate Whittaker</cp:lastModifiedBy>
  <cp:revision>1</cp:revision>
  <dcterms:created xsi:type="dcterms:W3CDTF">2023-02-21T09:53:46Z</dcterms:created>
  <dcterms:modified xsi:type="dcterms:W3CDTF">2024-02-22T08:31:27Z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