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6575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9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712" y="2562530"/>
            <a:ext cx="481859" cy="481859"/>
          </a:xfrm>
          <a:prstGeom prst="rect">
            <a:avLst/>
          </a:prstGeom>
        </p:spPr>
      </p:pic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6" y="252456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8852" y="2986751"/>
            <a:ext cx="1188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Digital Literacy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4227" y="3007975"/>
            <a:ext cx="160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 Identity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945" y="2918422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Real World Links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0036" y="3019578"/>
            <a:ext cx="20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Build an Overview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5504" y="5716123"/>
            <a:ext cx="2612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Knowledge and Practical Skill</a:t>
            </a:r>
          </a:p>
          <a:p>
            <a:pPr algn="ctr"/>
            <a:r>
              <a:rPr lang="en-GB" dirty="0"/>
              <a:t>Development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26450" y="5915950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Digital</a:t>
            </a:r>
          </a:p>
          <a:p>
            <a:pPr algn="ctr"/>
            <a:r>
              <a:rPr lang="en-GB" dirty="0"/>
              <a:t>Vocabulary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4088" y="6054450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Use of Software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707682" y="5849268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Practical Applications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1157" y="1608751"/>
            <a:ext cx="11445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Word Processing                                         Digital Literacy                                  Computer Science                                     Data Handling	                           Animation &amp; Photo Editing	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9200056" y="2667495"/>
            <a:ext cx="2433270" cy="102238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6203714" y="2199070"/>
            <a:ext cx="2433270" cy="202379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304809" y="2179684"/>
            <a:ext cx="2433270" cy="202379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41158" y="2179381"/>
            <a:ext cx="2433270" cy="202379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0" idx="2"/>
          </p:cNvCxnSpPr>
          <p:nvPr/>
        </p:nvCxnSpPr>
        <p:spPr>
          <a:xfrm>
            <a:off x="10416691" y="3689882"/>
            <a:ext cx="0" cy="9319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438798" y="4621518"/>
            <a:ext cx="9316288" cy="3005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734676" y="4635092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63403" y="4635092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21444" y="4635092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38798" y="4591077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120705" y="196734"/>
            <a:ext cx="564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Middlethorpe</a:t>
            </a:r>
            <a:r>
              <a:rPr lang="en-GB" b="1" dirty="0"/>
              <a:t> Primary Academy Computing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079463" y="3262704"/>
            <a:ext cx="240839" cy="4187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611" y="3689882"/>
            <a:ext cx="9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Research &amp; Reports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255112" y="3320550"/>
            <a:ext cx="102220" cy="3609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1099" y="3628595"/>
            <a:ext cx="979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Select, Design &amp; Edit Information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999861" y="2710061"/>
            <a:ext cx="249295" cy="3051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13125" y="2298115"/>
            <a:ext cx="884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Problem</a:t>
            </a:r>
          </a:p>
          <a:p>
            <a:r>
              <a:rPr lang="en-GB" sz="1100" dirty="0"/>
              <a:t>Solving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051221" y="2710061"/>
            <a:ext cx="269081" cy="2766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3939" y="2298437"/>
            <a:ext cx="10943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Communication Methods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3798455" y="2729324"/>
            <a:ext cx="304309" cy="25742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34189" y="2251297"/>
            <a:ext cx="12799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Hardware &amp; Software Knowledge</a:t>
            </a:r>
          </a:p>
        </p:txBody>
      </p:sp>
      <p:cxnSp>
        <p:nvCxnSpPr>
          <p:cNvPr id="72" name="Straight Connector 71"/>
          <p:cNvCxnSpPr>
            <a:endCxn id="75" idx="2"/>
          </p:cNvCxnSpPr>
          <p:nvPr/>
        </p:nvCxnSpPr>
        <p:spPr>
          <a:xfrm flipV="1">
            <a:off x="7862383" y="2710061"/>
            <a:ext cx="275812" cy="2304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39405" y="2279174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Applications of Software</a:t>
            </a:r>
          </a:p>
        </p:txBody>
      </p:sp>
      <p:cxnSp>
        <p:nvCxnSpPr>
          <p:cNvPr id="77" name="Straight Connector 76"/>
          <p:cNvCxnSpPr>
            <a:cxnSpLocks/>
            <a:endCxn id="78" idx="0"/>
          </p:cNvCxnSpPr>
          <p:nvPr/>
        </p:nvCxnSpPr>
        <p:spPr>
          <a:xfrm flipH="1">
            <a:off x="6835506" y="3586302"/>
            <a:ext cx="186276" cy="2699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311783" y="3613299"/>
            <a:ext cx="1047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Effective</a:t>
            </a:r>
          </a:p>
          <a:p>
            <a:r>
              <a:rPr lang="en-GB" sz="1100" dirty="0"/>
              <a:t>Knowledge &amp; Understanding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95200" y="3365402"/>
            <a:ext cx="358398" cy="3610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18449" y="3656998"/>
            <a:ext cx="10474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Benefits &amp; Limitations of ICT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36793" y="2298437"/>
            <a:ext cx="1005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Risks &amp; Consequences</a:t>
            </a:r>
          </a:p>
          <a:p>
            <a:r>
              <a:rPr lang="en-GB" sz="1100" dirty="0"/>
              <a:t>Online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77874" y="2710061"/>
            <a:ext cx="312483" cy="2766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71412" y="2218967"/>
            <a:ext cx="10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Passwords</a:t>
            </a:r>
          </a:p>
          <a:p>
            <a:r>
              <a:rPr lang="en-GB" sz="1100" dirty="0"/>
              <a:t>&amp; Safety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689893" y="3299249"/>
            <a:ext cx="427721" cy="32030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885143" y="3586302"/>
            <a:ext cx="854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Social Media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975253" y="3262704"/>
            <a:ext cx="127512" cy="1529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300379" y="3234454"/>
            <a:ext cx="10242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Positive &amp; Negative Impacts of Digital Technology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734628" y="2803459"/>
            <a:ext cx="253459" cy="1605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983" y="884866"/>
            <a:ext cx="707789" cy="70778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1252" y="988790"/>
            <a:ext cx="813598" cy="579090"/>
          </a:xfrm>
          <a:prstGeom prst="rect">
            <a:avLst/>
          </a:prstGeom>
        </p:spPr>
      </p:pic>
      <p:pic>
        <p:nvPicPr>
          <p:cNvPr id="1036" name="Picture 12" descr="Image result for coding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330" y="935852"/>
            <a:ext cx="739696" cy="6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3062" y="879523"/>
            <a:ext cx="914690" cy="79578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09349" y="811357"/>
            <a:ext cx="945736" cy="81552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6507" y="5156177"/>
            <a:ext cx="896116" cy="896116"/>
          </a:xfrm>
          <a:prstGeom prst="rect">
            <a:avLst/>
          </a:prstGeom>
        </p:spPr>
      </p:pic>
      <p:pic>
        <p:nvPicPr>
          <p:cNvPr id="1040" name="Picture 16" descr="Image result for software ic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315" y="5320757"/>
            <a:ext cx="990176" cy="99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13632" y="5202307"/>
            <a:ext cx="1242087" cy="91847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21782" y="3203348"/>
            <a:ext cx="512101" cy="51210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28589" y="5242895"/>
            <a:ext cx="690530" cy="8481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9A0661A-BCC3-4FA2-9BE7-60E442C4F6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1237" y="82985"/>
            <a:ext cx="615749" cy="6035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48CC0F-2F47-4BF3-8008-C3DE1E7DD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309169" y="73559"/>
            <a:ext cx="615749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3723E1D5-D294-4058-B4BB-882B963CEC3C}"/>
</file>

<file path=customXml/itemProps2.xml><?xml version="1.0" encoding="utf-8"?>
<ds:datastoreItem xmlns:ds="http://schemas.openxmlformats.org/officeDocument/2006/customXml" ds:itemID="{540A3D79-A746-469D-81C5-41C3BC8ECC4C}"/>
</file>

<file path=customXml/itemProps3.xml><?xml version="1.0" encoding="utf-8"?>
<ds:datastoreItem xmlns:ds="http://schemas.openxmlformats.org/officeDocument/2006/customXml" ds:itemID="{3607290C-BD54-44D5-8F5B-55FFDCDFB30B}"/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89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Annabel Atkin</cp:lastModifiedBy>
  <cp:revision>92</cp:revision>
  <cp:lastPrinted>2022-05-19T18:10:51Z</cp:lastPrinted>
  <dcterms:created xsi:type="dcterms:W3CDTF">2020-01-31T15:23:38Z</dcterms:created>
  <dcterms:modified xsi:type="dcterms:W3CDTF">2022-06-10T10:36:12Z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312000</vt:r8>
  </property>
</Properties>
</file>