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50863-2B3C-4B06-9EA7-56A651249FB4}" v="145" dt="2020-02-08T20:08:36.373"/>
    <p1510:client id="{CC50CB50-B89D-CC1D-F382-60F10FE9C739}" v="1" dt="2020-02-08T20:11:33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46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ck, Samantha" userId="S::s.peck@keelby.lincs.sch.uk::9d135e9b-38de-4980-8e1c-7bae0af7d712" providerId="AD" clId="Web-{CC50CB50-B89D-CC1D-F382-60F10FE9C739}"/>
    <pc:docChg chg="modSld">
      <pc:chgData name="Peck, Samantha" userId="S::s.peck@keelby.lincs.sch.uk::9d135e9b-38de-4980-8e1c-7bae0af7d712" providerId="AD" clId="Web-{CC50CB50-B89D-CC1D-F382-60F10FE9C739}" dt="2020-02-08T20:11:33.525" v="0" actId="20577"/>
      <pc:docMkLst>
        <pc:docMk/>
      </pc:docMkLst>
      <pc:sldChg chg="modSp">
        <pc:chgData name="Peck, Samantha" userId="S::s.peck@keelby.lincs.sch.uk::9d135e9b-38de-4980-8e1c-7bae0af7d712" providerId="AD" clId="Web-{CC50CB50-B89D-CC1D-F382-60F10FE9C739}" dt="2020-02-08T20:11:33.525" v="0" actId="20577"/>
        <pc:sldMkLst>
          <pc:docMk/>
          <pc:sldMk cId="3572470" sldId="256"/>
        </pc:sldMkLst>
        <pc:spChg chg="mod">
          <ac:chgData name="Peck, Samantha" userId="S::s.peck@keelby.lincs.sch.uk::9d135e9b-38de-4980-8e1c-7bae0af7d712" providerId="AD" clId="Web-{CC50CB50-B89D-CC1D-F382-60F10FE9C739}" dt="2020-02-08T20:11:33.525" v="0" actId="20577"/>
          <ac:spMkLst>
            <pc:docMk/>
            <pc:sldMk cId="3572470" sldId="256"/>
            <ac:spMk id="3" creationId="{72DEB2AB-3EB3-48D6-B880-5A666E8D89E0}"/>
          </ac:spMkLst>
        </pc:spChg>
      </pc:sldChg>
    </pc:docChg>
  </pc:docChgLst>
  <pc:docChgLst>
    <pc:chgData name="Samantha Peck" userId="9d135e9b-38de-4980-8e1c-7bae0af7d712" providerId="ADAL" clId="{70550863-2B3C-4B06-9EA7-56A651249FB4}"/>
    <pc:docChg chg="undo custSel modSld">
      <pc:chgData name="Samantha Peck" userId="9d135e9b-38de-4980-8e1c-7bae0af7d712" providerId="ADAL" clId="{70550863-2B3C-4B06-9EA7-56A651249FB4}" dt="2020-02-08T20:09:55.327" v="2785" actId="1076"/>
      <pc:docMkLst>
        <pc:docMk/>
      </pc:docMkLst>
      <pc:sldChg chg="addSp delSp modSp">
        <pc:chgData name="Samantha Peck" userId="9d135e9b-38de-4980-8e1c-7bae0af7d712" providerId="ADAL" clId="{70550863-2B3C-4B06-9EA7-56A651249FB4}" dt="2020-02-08T20:09:55.327" v="2785" actId="1076"/>
        <pc:sldMkLst>
          <pc:docMk/>
          <pc:sldMk cId="3572470" sldId="256"/>
        </pc:sldMkLst>
        <pc:spChg chg="mod">
          <ac:chgData name="Samantha Peck" userId="9d135e9b-38de-4980-8e1c-7bae0af7d712" providerId="ADAL" clId="{70550863-2B3C-4B06-9EA7-56A651249FB4}" dt="2020-02-08T19:00:20.591" v="570" actId="1076"/>
          <ac:spMkLst>
            <pc:docMk/>
            <pc:sldMk cId="3572470" sldId="256"/>
            <ac:spMk id="18" creationId="{C5484E86-B608-4E94-82D6-86115ABA928F}"/>
          </ac:spMkLst>
        </pc:spChg>
        <pc:spChg chg="add mod">
          <ac:chgData name="Samantha Peck" userId="9d135e9b-38de-4980-8e1c-7bae0af7d712" providerId="ADAL" clId="{70550863-2B3C-4B06-9EA7-56A651249FB4}" dt="2020-02-08T18:11:39.235" v="125" actId="14100"/>
          <ac:spMkLst>
            <pc:docMk/>
            <pc:sldMk cId="3572470" sldId="256"/>
            <ac:spMk id="51" creationId="{1CA3283F-480B-4391-A5C0-561B724BD126}"/>
          </ac:spMkLst>
        </pc:spChg>
        <pc:spChg chg="add del mod">
          <ac:chgData name="Samantha Peck" userId="9d135e9b-38de-4980-8e1c-7bae0af7d712" providerId="ADAL" clId="{70550863-2B3C-4B06-9EA7-56A651249FB4}" dt="2020-02-08T18:09:02.622" v="76" actId="21"/>
          <ac:spMkLst>
            <pc:docMk/>
            <pc:sldMk cId="3572470" sldId="256"/>
            <ac:spMk id="52" creationId="{0AF822ED-1B42-4BA0-82A4-27ECD6C6DF29}"/>
          </ac:spMkLst>
        </pc:spChg>
        <pc:spChg chg="add del mod">
          <ac:chgData name="Samantha Peck" userId="9d135e9b-38de-4980-8e1c-7bae0af7d712" providerId="ADAL" clId="{70550863-2B3C-4B06-9EA7-56A651249FB4}" dt="2020-02-08T18:07:24.971" v="61" actId="478"/>
          <ac:spMkLst>
            <pc:docMk/>
            <pc:sldMk cId="3572470" sldId="256"/>
            <ac:spMk id="53" creationId="{EFF4A44E-F552-469C-ABF3-EE4B2B4BDFC2}"/>
          </ac:spMkLst>
        </pc:spChg>
        <pc:spChg chg="add del mod">
          <ac:chgData name="Samantha Peck" userId="9d135e9b-38de-4980-8e1c-7bae0af7d712" providerId="ADAL" clId="{70550863-2B3C-4B06-9EA7-56A651249FB4}" dt="2020-02-08T19:37:41.876" v="1299" actId="14100"/>
          <ac:spMkLst>
            <pc:docMk/>
            <pc:sldMk cId="3572470" sldId="256"/>
            <ac:spMk id="57" creationId="{0AF8F96F-10C8-4715-87C6-B0E68D46B6CA}"/>
          </ac:spMkLst>
        </pc:spChg>
        <pc:spChg chg="add mod">
          <ac:chgData name="Samantha Peck" userId="9d135e9b-38de-4980-8e1c-7bae0af7d712" providerId="ADAL" clId="{70550863-2B3C-4B06-9EA7-56A651249FB4}" dt="2020-02-08T18:12:48.663" v="164" actId="1076"/>
          <ac:spMkLst>
            <pc:docMk/>
            <pc:sldMk cId="3572470" sldId="256"/>
            <ac:spMk id="58" creationId="{D21B396E-FD4F-4256-8B93-6B45E1D3145F}"/>
          </ac:spMkLst>
        </pc:spChg>
        <pc:spChg chg="add del">
          <ac:chgData name="Samantha Peck" userId="9d135e9b-38de-4980-8e1c-7bae0af7d712" providerId="ADAL" clId="{70550863-2B3C-4B06-9EA7-56A651249FB4}" dt="2020-02-08T18:09:33.211" v="84"/>
          <ac:spMkLst>
            <pc:docMk/>
            <pc:sldMk cId="3572470" sldId="256"/>
            <ac:spMk id="59" creationId="{37CCE40E-5FED-4E89-B8A0-063E6273EC00}"/>
          </ac:spMkLst>
        </pc:spChg>
        <pc:spChg chg="add mod">
          <ac:chgData name="Samantha Peck" userId="9d135e9b-38de-4980-8e1c-7bae0af7d712" providerId="ADAL" clId="{70550863-2B3C-4B06-9EA7-56A651249FB4}" dt="2020-02-08T18:11:59.690" v="130" actId="1076"/>
          <ac:spMkLst>
            <pc:docMk/>
            <pc:sldMk cId="3572470" sldId="256"/>
            <ac:spMk id="70" creationId="{5E1F534D-52DA-4468-B4E1-ECE84422ED90}"/>
          </ac:spMkLst>
        </pc:spChg>
        <pc:spChg chg="add mod">
          <ac:chgData name="Samantha Peck" userId="9d135e9b-38de-4980-8e1c-7bae0af7d712" providerId="ADAL" clId="{70550863-2B3C-4B06-9EA7-56A651249FB4}" dt="2020-02-08T18:12:39.891" v="162" actId="1076"/>
          <ac:spMkLst>
            <pc:docMk/>
            <pc:sldMk cId="3572470" sldId="256"/>
            <ac:spMk id="71" creationId="{F1B64180-78DE-4B2A-9A16-6F949643B96F}"/>
          </ac:spMkLst>
        </pc:spChg>
        <pc:spChg chg="add mod">
          <ac:chgData name="Samantha Peck" userId="9d135e9b-38de-4980-8e1c-7bae0af7d712" providerId="ADAL" clId="{70550863-2B3C-4B06-9EA7-56A651249FB4}" dt="2020-02-08T18:13:49.622" v="195" actId="1076"/>
          <ac:spMkLst>
            <pc:docMk/>
            <pc:sldMk cId="3572470" sldId="256"/>
            <ac:spMk id="78" creationId="{7DBB8E5B-B8C4-4484-88D1-22FA60A32EA2}"/>
          </ac:spMkLst>
        </pc:spChg>
        <pc:spChg chg="add mod">
          <ac:chgData name="Samantha Peck" userId="9d135e9b-38de-4980-8e1c-7bae0af7d712" providerId="ADAL" clId="{70550863-2B3C-4B06-9EA7-56A651249FB4}" dt="2020-02-08T18:15:31.063" v="214" actId="20577"/>
          <ac:spMkLst>
            <pc:docMk/>
            <pc:sldMk cId="3572470" sldId="256"/>
            <ac:spMk id="80" creationId="{49C3A4DB-FAA4-49E3-A6BD-0F1F52B6E54C}"/>
          </ac:spMkLst>
        </pc:spChg>
        <pc:spChg chg="add mod">
          <ac:chgData name="Samantha Peck" userId="9d135e9b-38de-4980-8e1c-7bae0af7d712" providerId="ADAL" clId="{70550863-2B3C-4B06-9EA7-56A651249FB4}" dt="2020-02-08T18:15:55.293" v="240" actId="1076"/>
          <ac:spMkLst>
            <pc:docMk/>
            <pc:sldMk cId="3572470" sldId="256"/>
            <ac:spMk id="81" creationId="{587DF224-BD05-491C-B3AA-36218547DE54}"/>
          </ac:spMkLst>
        </pc:spChg>
        <pc:spChg chg="add mod">
          <ac:chgData name="Samantha Peck" userId="9d135e9b-38de-4980-8e1c-7bae0af7d712" providerId="ADAL" clId="{70550863-2B3C-4B06-9EA7-56A651249FB4}" dt="2020-02-08T18:16:22.454" v="264" actId="20577"/>
          <ac:spMkLst>
            <pc:docMk/>
            <pc:sldMk cId="3572470" sldId="256"/>
            <ac:spMk id="84" creationId="{B0674261-00C1-4A92-BB9E-0770B0011704}"/>
          </ac:spMkLst>
        </pc:spChg>
        <pc:spChg chg="add mod">
          <ac:chgData name="Samantha Peck" userId="9d135e9b-38de-4980-8e1c-7bae0af7d712" providerId="ADAL" clId="{70550863-2B3C-4B06-9EA7-56A651249FB4}" dt="2020-02-08T18:18:00.726" v="294" actId="1076"/>
          <ac:spMkLst>
            <pc:docMk/>
            <pc:sldMk cId="3572470" sldId="256"/>
            <ac:spMk id="88" creationId="{140424F7-3EC0-4025-BF01-9AAA55ABA50E}"/>
          </ac:spMkLst>
        </pc:spChg>
        <pc:spChg chg="add mod">
          <ac:chgData name="Samantha Peck" userId="9d135e9b-38de-4980-8e1c-7bae0af7d712" providerId="ADAL" clId="{70550863-2B3C-4B06-9EA7-56A651249FB4}" dt="2020-02-08T18:18:08.907" v="296" actId="1076"/>
          <ac:spMkLst>
            <pc:docMk/>
            <pc:sldMk cId="3572470" sldId="256"/>
            <ac:spMk id="89" creationId="{2A140F5D-D359-41B2-BA6E-7D75EE822EF6}"/>
          </ac:spMkLst>
        </pc:spChg>
        <pc:spChg chg="add mod">
          <ac:chgData name="Samantha Peck" userId="9d135e9b-38de-4980-8e1c-7bae0af7d712" providerId="ADAL" clId="{70550863-2B3C-4B06-9EA7-56A651249FB4}" dt="2020-02-08T18:50:20.886" v="390" actId="1076"/>
          <ac:spMkLst>
            <pc:docMk/>
            <pc:sldMk cId="3572470" sldId="256"/>
            <ac:spMk id="93" creationId="{7ACE00C0-2FE8-4633-A0DB-17FCAB510070}"/>
          </ac:spMkLst>
        </pc:spChg>
        <pc:spChg chg="add mod">
          <ac:chgData name="Samantha Peck" userId="9d135e9b-38de-4980-8e1c-7bae0af7d712" providerId="ADAL" clId="{70550863-2B3C-4B06-9EA7-56A651249FB4}" dt="2020-02-08T18:59:59.367" v="567" actId="1076"/>
          <ac:spMkLst>
            <pc:docMk/>
            <pc:sldMk cId="3572470" sldId="256"/>
            <ac:spMk id="98" creationId="{47CFBB46-DA27-4B69-BBBE-963CF2884AF3}"/>
          </ac:spMkLst>
        </pc:spChg>
        <pc:spChg chg="add mod">
          <ac:chgData name="Samantha Peck" userId="9d135e9b-38de-4980-8e1c-7bae0af7d712" providerId="ADAL" clId="{70550863-2B3C-4B06-9EA7-56A651249FB4}" dt="2020-02-08T18:58:52.518" v="537" actId="208"/>
          <ac:spMkLst>
            <pc:docMk/>
            <pc:sldMk cId="3572470" sldId="256"/>
            <ac:spMk id="101" creationId="{D044BDD1-3B45-410D-86B8-B0A65B48E033}"/>
          </ac:spMkLst>
        </pc:spChg>
        <pc:spChg chg="add mod">
          <ac:chgData name="Samantha Peck" userId="9d135e9b-38de-4980-8e1c-7bae0af7d712" providerId="ADAL" clId="{70550863-2B3C-4B06-9EA7-56A651249FB4}" dt="2020-02-08T19:19:19.824" v="983" actId="14100"/>
          <ac:spMkLst>
            <pc:docMk/>
            <pc:sldMk cId="3572470" sldId="256"/>
            <ac:spMk id="105" creationId="{C645D0BB-36CE-4658-98D1-6203B992467A}"/>
          </ac:spMkLst>
        </pc:spChg>
        <pc:spChg chg="add mod">
          <ac:chgData name="Samantha Peck" userId="9d135e9b-38de-4980-8e1c-7bae0af7d712" providerId="ADAL" clId="{70550863-2B3C-4B06-9EA7-56A651249FB4}" dt="2020-02-08T18:58:22.572" v="534" actId="1076"/>
          <ac:spMkLst>
            <pc:docMk/>
            <pc:sldMk cId="3572470" sldId="256"/>
            <ac:spMk id="109" creationId="{086D4DCD-CED7-4100-B611-69514AB92F7F}"/>
          </ac:spMkLst>
        </pc:spChg>
        <pc:spChg chg="add mod">
          <ac:chgData name="Samantha Peck" userId="9d135e9b-38de-4980-8e1c-7bae0af7d712" providerId="ADAL" clId="{70550863-2B3C-4B06-9EA7-56A651249FB4}" dt="2020-02-08T18:56:22.561" v="473" actId="20577"/>
          <ac:spMkLst>
            <pc:docMk/>
            <pc:sldMk cId="3572470" sldId="256"/>
            <ac:spMk id="112" creationId="{30C2614A-67EA-4E26-A254-5812A3A3A119}"/>
          </ac:spMkLst>
        </pc:spChg>
        <pc:spChg chg="add mod">
          <ac:chgData name="Samantha Peck" userId="9d135e9b-38de-4980-8e1c-7bae0af7d712" providerId="ADAL" clId="{70550863-2B3C-4B06-9EA7-56A651249FB4}" dt="2020-02-08T18:57:47.649" v="527" actId="20577"/>
          <ac:spMkLst>
            <pc:docMk/>
            <pc:sldMk cId="3572470" sldId="256"/>
            <ac:spMk id="115" creationId="{B922088A-1B9D-4B68-8E91-4E243A314BE5}"/>
          </ac:spMkLst>
        </pc:spChg>
        <pc:spChg chg="add mod">
          <ac:chgData name="Samantha Peck" userId="9d135e9b-38de-4980-8e1c-7bae0af7d712" providerId="ADAL" clId="{70550863-2B3C-4B06-9EA7-56A651249FB4}" dt="2020-02-08T18:59:37.007" v="566" actId="1076"/>
          <ac:spMkLst>
            <pc:docMk/>
            <pc:sldMk cId="3572470" sldId="256"/>
            <ac:spMk id="121" creationId="{5433606A-58F2-41FF-91E7-9C5071A55643}"/>
          </ac:spMkLst>
        </pc:spChg>
        <pc:spChg chg="add mod">
          <ac:chgData name="Samantha Peck" userId="9d135e9b-38de-4980-8e1c-7bae0af7d712" providerId="ADAL" clId="{70550863-2B3C-4B06-9EA7-56A651249FB4}" dt="2020-02-08T19:03:42.379" v="617" actId="1076"/>
          <ac:spMkLst>
            <pc:docMk/>
            <pc:sldMk cId="3572470" sldId="256"/>
            <ac:spMk id="128" creationId="{A2AD7E09-2670-4F7A-B05E-A1EA6EFFC906}"/>
          </ac:spMkLst>
        </pc:spChg>
        <pc:spChg chg="add mod">
          <ac:chgData name="Samantha Peck" userId="9d135e9b-38de-4980-8e1c-7bae0af7d712" providerId="ADAL" clId="{70550863-2B3C-4B06-9EA7-56A651249FB4}" dt="2020-02-08T19:14:29.888" v="867" actId="1076"/>
          <ac:spMkLst>
            <pc:docMk/>
            <pc:sldMk cId="3572470" sldId="256"/>
            <ac:spMk id="129" creationId="{64BEAB93-C9B1-4111-B23D-FBA3AE1ADC5E}"/>
          </ac:spMkLst>
        </pc:spChg>
        <pc:spChg chg="add mod">
          <ac:chgData name="Samantha Peck" userId="9d135e9b-38de-4980-8e1c-7bae0af7d712" providerId="ADAL" clId="{70550863-2B3C-4B06-9EA7-56A651249FB4}" dt="2020-02-08T19:08:48.365" v="793" actId="404"/>
          <ac:spMkLst>
            <pc:docMk/>
            <pc:sldMk cId="3572470" sldId="256"/>
            <ac:spMk id="135" creationId="{E1F4ED24-4ED4-4DE7-BB2D-527156E69589}"/>
          </ac:spMkLst>
        </pc:spChg>
        <pc:spChg chg="add mod">
          <ac:chgData name="Samantha Peck" userId="9d135e9b-38de-4980-8e1c-7bae0af7d712" providerId="ADAL" clId="{70550863-2B3C-4B06-9EA7-56A651249FB4}" dt="2020-02-08T19:05:04.306" v="677" actId="1076"/>
          <ac:spMkLst>
            <pc:docMk/>
            <pc:sldMk cId="3572470" sldId="256"/>
            <ac:spMk id="136" creationId="{D93CBF43-EBA4-4B3E-9E76-5779A2492BF4}"/>
          </ac:spMkLst>
        </pc:spChg>
        <pc:spChg chg="add mod">
          <ac:chgData name="Samantha Peck" userId="9d135e9b-38de-4980-8e1c-7bae0af7d712" providerId="ADAL" clId="{70550863-2B3C-4B06-9EA7-56A651249FB4}" dt="2020-02-08T19:08:22.106" v="788" actId="14100"/>
          <ac:spMkLst>
            <pc:docMk/>
            <pc:sldMk cId="3572470" sldId="256"/>
            <ac:spMk id="140" creationId="{BB778876-8A5C-4B7D-8BC3-E3D227A2F2BD}"/>
          </ac:spMkLst>
        </pc:spChg>
        <pc:spChg chg="add mod">
          <ac:chgData name="Samantha Peck" userId="9d135e9b-38de-4980-8e1c-7bae0af7d712" providerId="ADAL" clId="{70550863-2B3C-4B06-9EA7-56A651249FB4}" dt="2020-02-08T19:08:08.493" v="787" actId="1076"/>
          <ac:spMkLst>
            <pc:docMk/>
            <pc:sldMk cId="3572470" sldId="256"/>
            <ac:spMk id="143" creationId="{96567091-7E9C-4C7D-82DC-0B31DC2A9FC9}"/>
          </ac:spMkLst>
        </pc:spChg>
        <pc:spChg chg="add mod">
          <ac:chgData name="Samantha Peck" userId="9d135e9b-38de-4980-8e1c-7bae0af7d712" providerId="ADAL" clId="{70550863-2B3C-4B06-9EA7-56A651249FB4}" dt="2020-02-08T19:16:51.363" v="923" actId="1076"/>
          <ac:spMkLst>
            <pc:docMk/>
            <pc:sldMk cId="3572470" sldId="256"/>
            <ac:spMk id="148" creationId="{99B88577-6052-4336-839F-25D28BD9BD57}"/>
          </ac:spMkLst>
        </pc:spChg>
        <pc:spChg chg="add mod">
          <ac:chgData name="Samantha Peck" userId="9d135e9b-38de-4980-8e1c-7bae0af7d712" providerId="ADAL" clId="{70550863-2B3C-4B06-9EA7-56A651249FB4}" dt="2020-02-08T19:11:53.568" v="820" actId="1076"/>
          <ac:spMkLst>
            <pc:docMk/>
            <pc:sldMk cId="3572470" sldId="256"/>
            <ac:spMk id="150" creationId="{49B08FD5-BB60-4CC6-A2CB-E66E45A0C3CF}"/>
          </ac:spMkLst>
        </pc:spChg>
        <pc:spChg chg="add mod">
          <ac:chgData name="Samantha Peck" userId="9d135e9b-38de-4980-8e1c-7bae0af7d712" providerId="ADAL" clId="{70550863-2B3C-4B06-9EA7-56A651249FB4}" dt="2020-02-08T19:13:11.175" v="840" actId="1076"/>
          <ac:spMkLst>
            <pc:docMk/>
            <pc:sldMk cId="3572470" sldId="256"/>
            <ac:spMk id="155" creationId="{E9F5DB69-D136-48DC-A09A-B77FBBFA99D7}"/>
          </ac:spMkLst>
        </pc:spChg>
        <pc:spChg chg="add mod">
          <ac:chgData name="Samantha Peck" userId="9d135e9b-38de-4980-8e1c-7bae0af7d712" providerId="ADAL" clId="{70550863-2B3C-4B06-9EA7-56A651249FB4}" dt="2020-02-08T19:13:51.091" v="862" actId="1076"/>
          <ac:spMkLst>
            <pc:docMk/>
            <pc:sldMk cId="3572470" sldId="256"/>
            <ac:spMk id="156" creationId="{6DF6FAFB-FAE0-437B-991F-E80319546A7B}"/>
          </ac:spMkLst>
        </pc:spChg>
        <pc:spChg chg="add mod">
          <ac:chgData name="Samantha Peck" userId="9d135e9b-38de-4980-8e1c-7bae0af7d712" providerId="ADAL" clId="{70550863-2B3C-4B06-9EA7-56A651249FB4}" dt="2020-02-08T19:15:35.250" v="893" actId="688"/>
          <ac:spMkLst>
            <pc:docMk/>
            <pc:sldMk cId="3572470" sldId="256"/>
            <ac:spMk id="161" creationId="{B4FD830D-0908-479F-868E-FF50FE5EED51}"/>
          </ac:spMkLst>
        </pc:spChg>
        <pc:spChg chg="add mod">
          <ac:chgData name="Samantha Peck" userId="9d135e9b-38de-4980-8e1c-7bae0af7d712" providerId="ADAL" clId="{70550863-2B3C-4B06-9EA7-56A651249FB4}" dt="2020-02-08T19:15:47.722" v="896" actId="1076"/>
          <ac:spMkLst>
            <pc:docMk/>
            <pc:sldMk cId="3572470" sldId="256"/>
            <ac:spMk id="163" creationId="{310944CA-CB32-4E06-A1D5-202E68605DA6}"/>
          </ac:spMkLst>
        </pc:spChg>
        <pc:spChg chg="add mod">
          <ac:chgData name="Samantha Peck" userId="9d135e9b-38de-4980-8e1c-7bae0af7d712" providerId="ADAL" clId="{70550863-2B3C-4B06-9EA7-56A651249FB4}" dt="2020-02-08T19:16:56.363" v="924" actId="688"/>
          <ac:spMkLst>
            <pc:docMk/>
            <pc:sldMk cId="3572470" sldId="256"/>
            <ac:spMk id="166" creationId="{9491A8BB-E69C-474C-9B8C-91A2C06AB78A}"/>
          </ac:spMkLst>
        </pc:spChg>
        <pc:spChg chg="add mod">
          <ac:chgData name="Samantha Peck" userId="9d135e9b-38de-4980-8e1c-7bae0af7d712" providerId="ADAL" clId="{70550863-2B3C-4B06-9EA7-56A651249FB4}" dt="2020-02-08T19:17:37.536" v="946" actId="1076"/>
          <ac:spMkLst>
            <pc:docMk/>
            <pc:sldMk cId="3572470" sldId="256"/>
            <ac:spMk id="171" creationId="{FA37354C-7E54-4D56-AC7D-08870D2F1E99}"/>
          </ac:spMkLst>
        </pc:spChg>
        <pc:spChg chg="add mod">
          <ac:chgData name="Samantha Peck" userId="9d135e9b-38de-4980-8e1c-7bae0af7d712" providerId="ADAL" clId="{70550863-2B3C-4B06-9EA7-56A651249FB4}" dt="2020-02-08T19:18:24.573" v="964" actId="14100"/>
          <ac:spMkLst>
            <pc:docMk/>
            <pc:sldMk cId="3572470" sldId="256"/>
            <ac:spMk id="176" creationId="{F486FBB1-126A-43FC-8DC7-A3A50D90AE47}"/>
          </ac:spMkLst>
        </pc:spChg>
        <pc:spChg chg="add mod">
          <ac:chgData name="Samantha Peck" userId="9d135e9b-38de-4980-8e1c-7bae0af7d712" providerId="ADAL" clId="{70550863-2B3C-4B06-9EA7-56A651249FB4}" dt="2020-02-08T19:19:11.002" v="982" actId="688"/>
          <ac:spMkLst>
            <pc:docMk/>
            <pc:sldMk cId="3572470" sldId="256"/>
            <ac:spMk id="179" creationId="{B165AEAF-34E4-4544-9254-8648B32113B8}"/>
          </ac:spMkLst>
        </pc:spChg>
        <pc:spChg chg="add mod">
          <ac:chgData name="Samantha Peck" userId="9d135e9b-38de-4980-8e1c-7bae0af7d712" providerId="ADAL" clId="{70550863-2B3C-4B06-9EA7-56A651249FB4}" dt="2020-02-08T19:20:00.600" v="1007" actId="14100"/>
          <ac:spMkLst>
            <pc:docMk/>
            <pc:sldMk cId="3572470" sldId="256"/>
            <ac:spMk id="182" creationId="{7472EBCA-9B7D-467D-BE0F-00E23F864086}"/>
          </ac:spMkLst>
        </pc:spChg>
        <pc:spChg chg="add mod">
          <ac:chgData name="Samantha Peck" userId="9d135e9b-38de-4980-8e1c-7bae0af7d712" providerId="ADAL" clId="{70550863-2B3C-4B06-9EA7-56A651249FB4}" dt="2020-02-08T19:20:17.089" v="1010" actId="1076"/>
          <ac:spMkLst>
            <pc:docMk/>
            <pc:sldMk cId="3572470" sldId="256"/>
            <ac:spMk id="184" creationId="{DB0F8E01-A814-47EA-A70B-449F30B75874}"/>
          </ac:spMkLst>
        </pc:spChg>
        <pc:spChg chg="add mod">
          <ac:chgData name="Samantha Peck" userId="9d135e9b-38de-4980-8e1c-7bae0af7d712" providerId="ADAL" clId="{70550863-2B3C-4B06-9EA7-56A651249FB4}" dt="2020-02-08T19:24:26.148" v="1125" actId="20577"/>
          <ac:spMkLst>
            <pc:docMk/>
            <pc:sldMk cId="3572470" sldId="256"/>
            <ac:spMk id="187" creationId="{FEB09E7C-50DB-491D-A3B2-514C61B897D1}"/>
          </ac:spMkLst>
        </pc:spChg>
        <pc:spChg chg="add mod">
          <ac:chgData name="Samantha Peck" userId="9d135e9b-38de-4980-8e1c-7bae0af7d712" providerId="ADAL" clId="{70550863-2B3C-4B06-9EA7-56A651249FB4}" dt="2020-02-08T19:22:43.297" v="1061" actId="1076"/>
          <ac:spMkLst>
            <pc:docMk/>
            <pc:sldMk cId="3572470" sldId="256"/>
            <ac:spMk id="189" creationId="{21530FC1-E5C2-40DD-9744-231EC4C387E7}"/>
          </ac:spMkLst>
        </pc:spChg>
        <pc:spChg chg="add del">
          <ac:chgData name="Samantha Peck" userId="9d135e9b-38de-4980-8e1c-7bae0af7d712" providerId="ADAL" clId="{70550863-2B3C-4B06-9EA7-56A651249FB4}" dt="2020-02-08T19:22:45.896" v="1063"/>
          <ac:spMkLst>
            <pc:docMk/>
            <pc:sldMk cId="3572470" sldId="256"/>
            <ac:spMk id="190" creationId="{7978B071-76C1-44FA-8780-A6426EB03B7B}"/>
          </ac:spMkLst>
        </pc:spChg>
        <pc:spChg chg="add mod">
          <ac:chgData name="Samantha Peck" userId="9d135e9b-38de-4980-8e1c-7bae0af7d712" providerId="ADAL" clId="{70550863-2B3C-4B06-9EA7-56A651249FB4}" dt="2020-02-08T19:23:41.683" v="1092" actId="688"/>
          <ac:spMkLst>
            <pc:docMk/>
            <pc:sldMk cId="3572470" sldId="256"/>
            <ac:spMk id="193" creationId="{30FA82F0-4D40-4744-89F1-78D1D182CABA}"/>
          </ac:spMkLst>
        </pc:spChg>
        <pc:spChg chg="add mod">
          <ac:chgData name="Samantha Peck" userId="9d135e9b-38de-4980-8e1c-7bae0af7d712" providerId="ADAL" clId="{70550863-2B3C-4B06-9EA7-56A651249FB4}" dt="2020-02-08T19:24:17.357" v="1123" actId="1076"/>
          <ac:spMkLst>
            <pc:docMk/>
            <pc:sldMk cId="3572470" sldId="256"/>
            <ac:spMk id="194" creationId="{A39700F2-F936-4FDA-B324-72C8755C2B96}"/>
          </ac:spMkLst>
        </pc:spChg>
        <pc:spChg chg="add mod">
          <ac:chgData name="Samantha Peck" userId="9d135e9b-38de-4980-8e1c-7bae0af7d712" providerId="ADAL" clId="{70550863-2B3C-4B06-9EA7-56A651249FB4}" dt="2020-02-08T19:29:32.927" v="1171" actId="14100"/>
          <ac:spMkLst>
            <pc:docMk/>
            <pc:sldMk cId="3572470" sldId="256"/>
            <ac:spMk id="201" creationId="{D1FBCB1C-FD65-44A8-A3C3-23D7173BAB0F}"/>
          </ac:spMkLst>
        </pc:spChg>
        <pc:spChg chg="add mod">
          <ac:chgData name="Samantha Peck" userId="9d135e9b-38de-4980-8e1c-7bae0af7d712" providerId="ADAL" clId="{70550863-2B3C-4B06-9EA7-56A651249FB4}" dt="2020-02-08T19:29:51.489" v="1174" actId="1076"/>
          <ac:spMkLst>
            <pc:docMk/>
            <pc:sldMk cId="3572470" sldId="256"/>
            <ac:spMk id="203" creationId="{86040B7C-2330-4503-AA82-813D365C74E9}"/>
          </ac:spMkLst>
        </pc:spChg>
        <pc:spChg chg="add mod">
          <ac:chgData name="Samantha Peck" userId="9d135e9b-38de-4980-8e1c-7bae0af7d712" providerId="ADAL" clId="{70550863-2B3C-4B06-9EA7-56A651249FB4}" dt="2020-02-08T19:30:31.522" v="1203" actId="20577"/>
          <ac:spMkLst>
            <pc:docMk/>
            <pc:sldMk cId="3572470" sldId="256"/>
            <ac:spMk id="206" creationId="{37D4734A-6C94-4726-9060-DAB094974744}"/>
          </ac:spMkLst>
        </pc:spChg>
        <pc:spChg chg="add mod">
          <ac:chgData name="Samantha Peck" userId="9d135e9b-38de-4980-8e1c-7bae0af7d712" providerId="ADAL" clId="{70550863-2B3C-4B06-9EA7-56A651249FB4}" dt="2020-02-08T19:31:14.113" v="1231" actId="20577"/>
          <ac:spMkLst>
            <pc:docMk/>
            <pc:sldMk cId="3572470" sldId="256"/>
            <ac:spMk id="209" creationId="{F53C9583-C297-4FDB-A2D0-667B6D73722C}"/>
          </ac:spMkLst>
        </pc:spChg>
        <pc:spChg chg="add mod">
          <ac:chgData name="Samantha Peck" userId="9d135e9b-38de-4980-8e1c-7bae0af7d712" providerId="ADAL" clId="{70550863-2B3C-4B06-9EA7-56A651249FB4}" dt="2020-02-08T19:34:49.910" v="1285" actId="1076"/>
          <ac:spMkLst>
            <pc:docMk/>
            <pc:sldMk cId="3572470" sldId="256"/>
            <ac:spMk id="214" creationId="{41B001C5-26BE-4F6B-874A-8666D6C93541}"/>
          </ac:spMkLst>
        </pc:spChg>
        <pc:spChg chg="add mod">
          <ac:chgData name="Samantha Peck" userId="9d135e9b-38de-4980-8e1c-7bae0af7d712" providerId="ADAL" clId="{70550863-2B3C-4B06-9EA7-56A651249FB4}" dt="2020-02-08T19:34:54.934" v="1286" actId="1076"/>
          <ac:spMkLst>
            <pc:docMk/>
            <pc:sldMk cId="3572470" sldId="256"/>
            <ac:spMk id="215" creationId="{03D7B86E-4599-4121-9FE8-81BB34A85850}"/>
          </ac:spMkLst>
        </pc:spChg>
        <pc:spChg chg="add mod">
          <ac:chgData name="Samantha Peck" userId="9d135e9b-38de-4980-8e1c-7bae0af7d712" providerId="ADAL" clId="{70550863-2B3C-4B06-9EA7-56A651249FB4}" dt="2020-02-08T19:41:51.461" v="1387" actId="1076"/>
          <ac:spMkLst>
            <pc:docMk/>
            <pc:sldMk cId="3572470" sldId="256"/>
            <ac:spMk id="222" creationId="{70B24706-E616-40BC-902F-6DA27734335B}"/>
          </ac:spMkLst>
        </pc:spChg>
        <pc:spChg chg="add mod">
          <ac:chgData name="Samantha Peck" userId="9d135e9b-38de-4980-8e1c-7bae0af7d712" providerId="ADAL" clId="{70550863-2B3C-4B06-9EA7-56A651249FB4}" dt="2020-02-08T19:40:54.184" v="1374" actId="1076"/>
          <ac:spMkLst>
            <pc:docMk/>
            <pc:sldMk cId="3572470" sldId="256"/>
            <ac:spMk id="228" creationId="{15ABBBA1-84F4-4868-84F1-A41D1152CFC4}"/>
          </ac:spMkLst>
        </pc:spChg>
        <pc:spChg chg="add mod">
          <ac:chgData name="Samantha Peck" userId="9d135e9b-38de-4980-8e1c-7bae0af7d712" providerId="ADAL" clId="{70550863-2B3C-4B06-9EA7-56A651249FB4}" dt="2020-02-08T19:47:25.020" v="1435" actId="1076"/>
          <ac:spMkLst>
            <pc:docMk/>
            <pc:sldMk cId="3572470" sldId="256"/>
            <ac:spMk id="236" creationId="{7CA07212-2F12-4E57-8310-0786EBD3132E}"/>
          </ac:spMkLst>
        </pc:spChg>
        <pc:spChg chg="add mod">
          <ac:chgData name="Samantha Peck" userId="9d135e9b-38de-4980-8e1c-7bae0af7d712" providerId="ADAL" clId="{70550863-2B3C-4B06-9EA7-56A651249FB4}" dt="2020-02-08T19:56:47.355" v="1938" actId="21"/>
          <ac:spMkLst>
            <pc:docMk/>
            <pc:sldMk cId="3572470" sldId="256"/>
            <ac:spMk id="237" creationId="{6905AEBD-E8F8-4DBA-886D-E15097DAEFE3}"/>
          </ac:spMkLst>
        </pc:spChg>
        <pc:spChg chg="add mod">
          <ac:chgData name="Samantha Peck" userId="9d135e9b-38de-4980-8e1c-7bae0af7d712" providerId="ADAL" clId="{70550863-2B3C-4B06-9EA7-56A651249FB4}" dt="2020-02-08T20:02:43.297" v="2281" actId="20577"/>
          <ac:spMkLst>
            <pc:docMk/>
            <pc:sldMk cId="3572470" sldId="256"/>
            <ac:spMk id="238" creationId="{3C3A3E76-9729-43AF-8F3D-A49E3DD2C048}"/>
          </ac:spMkLst>
        </pc:spChg>
        <pc:spChg chg="add mod">
          <ac:chgData name="Samantha Peck" userId="9d135e9b-38de-4980-8e1c-7bae0af7d712" providerId="ADAL" clId="{70550863-2B3C-4B06-9EA7-56A651249FB4}" dt="2020-02-08T20:05:06.800" v="2425" actId="20577"/>
          <ac:spMkLst>
            <pc:docMk/>
            <pc:sldMk cId="3572470" sldId="256"/>
            <ac:spMk id="239" creationId="{6025CB47-22A0-42A4-BC20-F15F096D172D}"/>
          </ac:spMkLst>
        </pc:spChg>
        <pc:spChg chg="add mod">
          <ac:chgData name="Samantha Peck" userId="9d135e9b-38de-4980-8e1c-7bae0af7d712" providerId="ADAL" clId="{70550863-2B3C-4B06-9EA7-56A651249FB4}" dt="2020-02-08T20:08:26.320" v="2680" actId="20577"/>
          <ac:spMkLst>
            <pc:docMk/>
            <pc:sldMk cId="3572470" sldId="256"/>
            <ac:spMk id="240" creationId="{F5FDEF5F-29B1-44CC-94E2-25C230686475}"/>
          </ac:spMkLst>
        </pc:spChg>
        <pc:spChg chg="add mod">
          <ac:chgData name="Samantha Peck" userId="9d135e9b-38de-4980-8e1c-7bae0af7d712" providerId="ADAL" clId="{70550863-2B3C-4B06-9EA7-56A651249FB4}" dt="2020-02-08T20:09:55.327" v="2785" actId="1076"/>
          <ac:spMkLst>
            <pc:docMk/>
            <pc:sldMk cId="3572470" sldId="256"/>
            <ac:spMk id="241" creationId="{BA4BBDFA-C881-4F89-A04D-25B6AE8C0C5C}"/>
          </ac:spMkLst>
        </pc:spChg>
        <pc:picChg chg="add del mod ord">
          <ac:chgData name="Samantha Peck" userId="9d135e9b-38de-4980-8e1c-7bae0af7d712" providerId="ADAL" clId="{70550863-2B3C-4B06-9EA7-56A651249FB4}" dt="2020-02-08T18:08:15.838" v="71" actId="21"/>
          <ac:picMkLst>
            <pc:docMk/>
            <pc:sldMk cId="3572470" sldId="256"/>
            <ac:picMk id="40" creationId="{97C2C080-58BF-4086-A7D9-36C188228E5D}"/>
          </ac:picMkLst>
        </pc:picChg>
        <pc:picChg chg="add mod ord">
          <ac:chgData name="Samantha Peck" userId="9d135e9b-38de-4980-8e1c-7bae0af7d712" providerId="ADAL" clId="{70550863-2B3C-4B06-9EA7-56A651249FB4}" dt="2020-02-08T18:12:11.105" v="135" actId="1076"/>
          <ac:picMkLst>
            <pc:docMk/>
            <pc:sldMk cId="3572470" sldId="256"/>
            <ac:picMk id="42" creationId="{38A42C38-11C1-429D-B4EC-43C6519DF04D}"/>
          </ac:picMkLst>
        </pc:picChg>
        <pc:picChg chg="add mod">
          <ac:chgData name="Samantha Peck" userId="9d135e9b-38de-4980-8e1c-7bae0af7d712" providerId="ADAL" clId="{70550863-2B3C-4B06-9EA7-56A651249FB4}" dt="2020-02-08T19:32:30.909" v="1239" actId="1076"/>
          <ac:picMkLst>
            <pc:docMk/>
            <pc:sldMk cId="3572470" sldId="256"/>
            <ac:picMk id="138" creationId="{727358CE-390E-457F-A66E-DA401D66E5ED}"/>
          </ac:picMkLst>
        </pc:picChg>
        <pc:picChg chg="add mod">
          <ac:chgData name="Samantha Peck" userId="9d135e9b-38de-4980-8e1c-7bae0af7d712" providerId="ADAL" clId="{70550863-2B3C-4B06-9EA7-56A651249FB4}" dt="2020-02-08T19:33:16.463" v="1244" actId="1076"/>
          <ac:picMkLst>
            <pc:docMk/>
            <pc:sldMk cId="3572470" sldId="256"/>
            <ac:picMk id="139" creationId="{9567D90D-CFEC-4045-AFAB-F5237A9098FE}"/>
          </ac:picMkLst>
        </pc:picChg>
        <pc:picChg chg="add mod">
          <ac:chgData name="Samantha Peck" userId="9d135e9b-38de-4980-8e1c-7bae0af7d712" providerId="ADAL" clId="{70550863-2B3C-4B06-9EA7-56A651249FB4}" dt="2020-02-08T19:35:48.239" v="1296" actId="14100"/>
          <ac:picMkLst>
            <pc:docMk/>
            <pc:sldMk cId="3572470" sldId="256"/>
            <ac:picMk id="147" creationId="{0D604CB7-6750-49CB-A7E4-DF933C78A708}"/>
          </ac:picMkLst>
        </pc:picChg>
        <pc:picChg chg="add mod">
          <ac:chgData name="Samantha Peck" userId="9d135e9b-38de-4980-8e1c-7bae0af7d712" providerId="ADAL" clId="{70550863-2B3C-4B06-9EA7-56A651249FB4}" dt="2020-02-08T19:27:27.918" v="1149" actId="1076"/>
          <ac:picMkLst>
            <pc:docMk/>
            <pc:sldMk cId="3572470" sldId="256"/>
            <ac:picMk id="197" creationId="{054CBD93-C292-4B20-83FB-D8A19A69FB95}"/>
          </ac:picMkLst>
        </pc:picChg>
        <pc:picChg chg="mod">
          <ac:chgData name="Samantha Peck" userId="9d135e9b-38de-4980-8e1c-7bae0af7d712" providerId="ADAL" clId="{70550863-2B3C-4B06-9EA7-56A651249FB4}" dt="2020-02-08T19:42:28.191" v="1391" actId="1076"/>
          <ac:picMkLst>
            <pc:docMk/>
            <pc:sldMk cId="3572470" sldId="256"/>
            <ac:picMk id="1030" creationId="{328D815D-7C96-4E37-8F69-87C71C3BDC28}"/>
          </ac:picMkLst>
        </pc:picChg>
        <pc:picChg chg="add del mod">
          <ac:chgData name="Samantha Peck" userId="9d135e9b-38de-4980-8e1c-7bae0af7d712" providerId="ADAL" clId="{70550863-2B3C-4B06-9EA7-56A651249FB4}" dt="2020-02-08T18:07:23.162" v="60" actId="478"/>
          <ac:picMkLst>
            <pc:docMk/>
            <pc:sldMk cId="3572470" sldId="256"/>
            <ac:picMk id="1042" creationId="{8587E0A0-E4D8-49A3-8C36-77F21B42F0E4}"/>
          </ac:picMkLst>
        </pc:picChg>
        <pc:picChg chg="add mod">
          <ac:chgData name="Samantha Peck" userId="9d135e9b-38de-4980-8e1c-7bae0af7d712" providerId="ADAL" clId="{70550863-2B3C-4B06-9EA7-56A651249FB4}" dt="2020-02-08T19:01:29.507" v="574" actId="14100"/>
          <ac:picMkLst>
            <pc:docMk/>
            <pc:sldMk cId="3572470" sldId="256"/>
            <ac:picMk id="1044" creationId="{AAC794C5-FB70-4A40-90E8-9FFFDBC767D5}"/>
          </ac:picMkLst>
        </pc:picChg>
        <pc:picChg chg="add mod">
          <ac:chgData name="Samantha Peck" userId="9d135e9b-38de-4980-8e1c-7bae0af7d712" providerId="ADAL" clId="{70550863-2B3C-4B06-9EA7-56A651249FB4}" dt="2020-02-08T19:25:18.900" v="1131" actId="1076"/>
          <ac:picMkLst>
            <pc:docMk/>
            <pc:sldMk cId="3572470" sldId="256"/>
            <ac:picMk id="1053" creationId="{B4B4E737-CF5B-4390-B220-C1509F151BD6}"/>
          </ac:picMkLst>
        </pc:picChg>
        <pc:picChg chg="add mod ord">
          <ac:chgData name="Samantha Peck" userId="9d135e9b-38de-4980-8e1c-7bae0af7d712" providerId="ADAL" clId="{70550863-2B3C-4B06-9EA7-56A651249FB4}" dt="2020-02-08T19:27:11.840" v="1144" actId="1076"/>
          <ac:picMkLst>
            <pc:docMk/>
            <pc:sldMk cId="3572470" sldId="256"/>
            <ac:picMk id="1054" creationId="{69E1C49F-8B75-4964-99FF-3FDB645878F6}"/>
          </ac:picMkLst>
        </pc:picChg>
        <pc:picChg chg="add mod">
          <ac:chgData name="Samantha Peck" userId="9d135e9b-38de-4980-8e1c-7bae0af7d712" providerId="ADAL" clId="{70550863-2B3C-4B06-9EA7-56A651249FB4}" dt="2020-02-08T19:28:42.143" v="1154" actId="1076"/>
          <ac:picMkLst>
            <pc:docMk/>
            <pc:sldMk cId="3572470" sldId="256"/>
            <ac:picMk id="1055" creationId="{0F5C955D-30A6-45B1-91E4-BFEC1E7885AD}"/>
          </ac:picMkLst>
        </pc:picChg>
        <pc:cxnChg chg="mod">
          <ac:chgData name="Samantha Peck" userId="9d135e9b-38de-4980-8e1c-7bae0af7d712" providerId="ADAL" clId="{70550863-2B3C-4B06-9EA7-56A651249FB4}" dt="2020-02-08T19:07:00.653" v="724" actId="1076"/>
          <ac:cxnSpMkLst>
            <pc:docMk/>
            <pc:sldMk cId="3572470" sldId="256"/>
            <ac:cxnSpMk id="6" creationId="{4DC26F54-5C52-4CDB-88C1-B55ADA28E78F}"/>
          </ac:cxnSpMkLst>
        </pc:cxnChg>
        <pc:cxnChg chg="add mod">
          <ac:chgData name="Samantha Peck" userId="9d135e9b-38de-4980-8e1c-7bae0af7d712" providerId="ADAL" clId="{70550863-2B3C-4B06-9EA7-56A651249FB4}" dt="2020-02-08T18:17:02.477" v="266" actId="14100"/>
          <ac:cxnSpMkLst>
            <pc:docMk/>
            <pc:sldMk cId="3572470" sldId="256"/>
            <ac:cxnSpMk id="47" creationId="{E656EB4D-D771-407B-8F09-4044AAA21884}"/>
          </ac:cxnSpMkLst>
        </pc:cxnChg>
        <pc:cxnChg chg="add mod">
          <ac:chgData name="Samantha Peck" userId="9d135e9b-38de-4980-8e1c-7bae0af7d712" providerId="ADAL" clId="{70550863-2B3C-4B06-9EA7-56A651249FB4}" dt="2020-02-08T18:13:20.692" v="174" actId="1076"/>
          <ac:cxnSpMkLst>
            <pc:docMk/>
            <pc:sldMk cId="3572470" sldId="256"/>
            <ac:cxnSpMk id="60" creationId="{554AC87A-32B1-4B53-8DDC-774188472674}"/>
          </ac:cxnSpMkLst>
        </pc:cxnChg>
        <pc:cxnChg chg="add mod">
          <ac:chgData name="Samantha Peck" userId="9d135e9b-38de-4980-8e1c-7bae0af7d712" providerId="ADAL" clId="{70550863-2B3C-4B06-9EA7-56A651249FB4}" dt="2020-02-08T18:12:43.767" v="163" actId="1076"/>
          <ac:cxnSpMkLst>
            <pc:docMk/>
            <pc:sldMk cId="3572470" sldId="256"/>
            <ac:cxnSpMk id="64" creationId="{FCFC1701-9E26-42B9-84CA-7E1EC387EC2C}"/>
          </ac:cxnSpMkLst>
        </pc:cxnChg>
        <pc:cxnChg chg="add mod">
          <ac:chgData name="Samantha Peck" userId="9d135e9b-38de-4980-8e1c-7bae0af7d712" providerId="ADAL" clId="{70550863-2B3C-4B06-9EA7-56A651249FB4}" dt="2020-02-08T18:13:59.354" v="197" actId="14100"/>
          <ac:cxnSpMkLst>
            <pc:docMk/>
            <pc:sldMk cId="3572470" sldId="256"/>
            <ac:cxnSpMk id="73" creationId="{783A1E69-6659-4A25-97EA-47D5A81B5730}"/>
          </ac:cxnSpMkLst>
        </pc:cxnChg>
        <pc:cxnChg chg="add mod">
          <ac:chgData name="Samantha Peck" userId="9d135e9b-38de-4980-8e1c-7bae0af7d712" providerId="ADAL" clId="{70550863-2B3C-4B06-9EA7-56A651249FB4}" dt="2020-02-08T18:15:52.743" v="239" actId="1076"/>
          <ac:cxnSpMkLst>
            <pc:docMk/>
            <pc:sldMk cId="3572470" sldId="256"/>
            <ac:cxnSpMk id="76" creationId="{9E66056C-1885-412B-AEA5-D8435B9B61C4}"/>
          </ac:cxnSpMkLst>
        </pc:cxnChg>
        <pc:cxnChg chg="add mod">
          <ac:chgData name="Samantha Peck" userId="9d135e9b-38de-4980-8e1c-7bae0af7d712" providerId="ADAL" clId="{70550863-2B3C-4B06-9EA7-56A651249FB4}" dt="2020-02-08T18:16:02.477" v="243" actId="14100"/>
          <ac:cxnSpMkLst>
            <pc:docMk/>
            <pc:sldMk cId="3572470" sldId="256"/>
            <ac:cxnSpMk id="82" creationId="{20FE6BAC-C9FB-4697-B753-90AC5514A1F2}"/>
          </ac:cxnSpMkLst>
        </pc:cxnChg>
        <pc:cxnChg chg="add mod">
          <ac:chgData name="Samantha Peck" userId="9d135e9b-38de-4980-8e1c-7bae0af7d712" providerId="ADAL" clId="{70550863-2B3C-4B06-9EA7-56A651249FB4}" dt="2020-02-08T18:17:41.591" v="269" actId="14100"/>
          <ac:cxnSpMkLst>
            <pc:docMk/>
            <pc:sldMk cId="3572470" sldId="256"/>
            <ac:cxnSpMk id="86" creationId="{E3146AB4-AA77-4586-8190-66E4E2611247}"/>
          </ac:cxnSpMkLst>
        </pc:cxnChg>
        <pc:cxnChg chg="add mod">
          <ac:chgData name="Samantha Peck" userId="9d135e9b-38de-4980-8e1c-7bae0af7d712" providerId="ADAL" clId="{70550863-2B3C-4B06-9EA7-56A651249FB4}" dt="2020-02-08T18:18:33.780" v="300" actId="14100"/>
          <ac:cxnSpMkLst>
            <pc:docMk/>
            <pc:sldMk cId="3572470" sldId="256"/>
            <ac:cxnSpMk id="90" creationId="{A9B7DC6C-2C9C-4255-8922-163AB458D077}"/>
          </ac:cxnSpMkLst>
        </pc:cxnChg>
        <pc:cxnChg chg="add mod">
          <ac:chgData name="Samantha Peck" userId="9d135e9b-38de-4980-8e1c-7bae0af7d712" providerId="ADAL" clId="{70550863-2B3C-4B06-9EA7-56A651249FB4}" dt="2020-02-08T18:50:44.044" v="393" actId="14100"/>
          <ac:cxnSpMkLst>
            <pc:docMk/>
            <pc:sldMk cId="3572470" sldId="256"/>
            <ac:cxnSpMk id="94" creationId="{15FFF9A0-7EE3-49AA-A8AA-EFD62002629D}"/>
          </ac:cxnSpMkLst>
        </pc:cxnChg>
        <pc:cxnChg chg="add del">
          <ac:chgData name="Samantha Peck" userId="9d135e9b-38de-4980-8e1c-7bae0af7d712" providerId="ADAL" clId="{70550863-2B3C-4B06-9EA7-56A651249FB4}" dt="2020-02-08T18:48:56.135" v="331"/>
          <ac:cxnSpMkLst>
            <pc:docMk/>
            <pc:sldMk cId="3572470" sldId="256"/>
            <ac:cxnSpMk id="96" creationId="{1411FF3E-585F-4FF3-83D5-03484509C374}"/>
          </ac:cxnSpMkLst>
        </pc:cxnChg>
        <pc:cxnChg chg="add del">
          <ac:chgData name="Samantha Peck" userId="9d135e9b-38de-4980-8e1c-7bae0af7d712" providerId="ADAL" clId="{70550863-2B3C-4B06-9EA7-56A651249FB4}" dt="2020-02-08T18:49:00.070" v="333"/>
          <ac:cxnSpMkLst>
            <pc:docMk/>
            <pc:sldMk cId="3572470" sldId="256"/>
            <ac:cxnSpMk id="97" creationId="{76317A55-840D-48FB-A778-094DF44CBEFE}"/>
          </ac:cxnSpMkLst>
        </pc:cxnChg>
        <pc:cxnChg chg="add mod">
          <ac:chgData name="Samantha Peck" userId="9d135e9b-38de-4980-8e1c-7bae0af7d712" providerId="ADAL" clId="{70550863-2B3C-4B06-9EA7-56A651249FB4}" dt="2020-02-08T18:53:58.038" v="400" actId="14100"/>
          <ac:cxnSpMkLst>
            <pc:docMk/>
            <pc:sldMk cId="3572470" sldId="256"/>
            <ac:cxnSpMk id="102" creationId="{F401BA4D-ABDB-4B5F-A4CF-922EB182FC33}"/>
          </ac:cxnSpMkLst>
        </pc:cxnChg>
        <pc:cxnChg chg="add mod">
          <ac:chgData name="Samantha Peck" userId="9d135e9b-38de-4980-8e1c-7bae0af7d712" providerId="ADAL" clId="{70550863-2B3C-4B06-9EA7-56A651249FB4}" dt="2020-02-08T18:58:34.660" v="536" actId="14100"/>
          <ac:cxnSpMkLst>
            <pc:docMk/>
            <pc:sldMk cId="3572470" sldId="256"/>
            <ac:cxnSpMk id="106" creationId="{B9A517E7-BB58-4C52-B1CE-3C734C8ACDA4}"/>
          </ac:cxnSpMkLst>
        </pc:cxnChg>
        <pc:cxnChg chg="add del">
          <ac:chgData name="Samantha Peck" userId="9d135e9b-38de-4980-8e1c-7bae0af7d712" providerId="ADAL" clId="{70550863-2B3C-4B06-9EA7-56A651249FB4}" dt="2020-02-08T18:54:44.292" v="427"/>
          <ac:cxnSpMkLst>
            <pc:docMk/>
            <pc:sldMk cId="3572470" sldId="256"/>
            <ac:cxnSpMk id="108" creationId="{1C24152B-D4F7-47C6-A007-EAA0D40D4BD7}"/>
          </ac:cxnSpMkLst>
        </pc:cxnChg>
        <pc:cxnChg chg="add mod">
          <ac:chgData name="Samantha Peck" userId="9d135e9b-38de-4980-8e1c-7bae0af7d712" providerId="ADAL" clId="{70550863-2B3C-4B06-9EA7-56A651249FB4}" dt="2020-02-08T18:55:35.462" v="450" actId="14100"/>
          <ac:cxnSpMkLst>
            <pc:docMk/>
            <pc:sldMk cId="3572470" sldId="256"/>
            <ac:cxnSpMk id="110" creationId="{6DBD8F97-EAC8-4FC0-B72A-708837ADEDFE}"/>
          </ac:cxnSpMkLst>
        </pc:cxnChg>
        <pc:cxnChg chg="add mod">
          <ac:chgData name="Samantha Peck" userId="9d135e9b-38de-4980-8e1c-7bae0af7d712" providerId="ADAL" clId="{70550863-2B3C-4B06-9EA7-56A651249FB4}" dt="2020-02-08T18:57:56.993" v="528" actId="14100"/>
          <ac:cxnSpMkLst>
            <pc:docMk/>
            <pc:sldMk cId="3572470" sldId="256"/>
            <ac:cxnSpMk id="113" creationId="{0F79A5E1-FE63-46F1-A929-A2D540D2B2D5}"/>
          </ac:cxnSpMkLst>
        </pc:cxnChg>
        <pc:cxnChg chg="add mod">
          <ac:chgData name="Samantha Peck" userId="9d135e9b-38de-4980-8e1c-7bae0af7d712" providerId="ADAL" clId="{70550863-2B3C-4B06-9EA7-56A651249FB4}" dt="2020-02-08T18:59:30.726" v="565" actId="14100"/>
          <ac:cxnSpMkLst>
            <pc:docMk/>
            <pc:sldMk cId="3572470" sldId="256"/>
            <ac:cxnSpMk id="117" creationId="{A4265097-A10A-4DA3-A263-5B91A17E723A}"/>
          </ac:cxnSpMkLst>
        </pc:cxnChg>
        <pc:cxnChg chg="add mod">
          <ac:chgData name="Samantha Peck" userId="9d135e9b-38de-4980-8e1c-7bae0af7d712" providerId="ADAL" clId="{70550863-2B3C-4B06-9EA7-56A651249FB4}" dt="2020-02-08T19:14:25.731" v="866" actId="14100"/>
          <ac:cxnSpMkLst>
            <pc:docMk/>
            <pc:sldMk cId="3572470" sldId="256"/>
            <ac:cxnSpMk id="126" creationId="{BC4A44B4-D9CB-4833-ABBF-C4BBABAB265C}"/>
          </ac:cxnSpMkLst>
        </pc:cxnChg>
        <pc:cxnChg chg="add mod">
          <ac:chgData name="Samantha Peck" userId="9d135e9b-38de-4980-8e1c-7bae0af7d712" providerId="ADAL" clId="{70550863-2B3C-4B06-9EA7-56A651249FB4}" dt="2020-02-08T19:04:08.107" v="622" actId="14100"/>
          <ac:cxnSpMkLst>
            <pc:docMk/>
            <pc:sldMk cId="3572470" sldId="256"/>
            <ac:cxnSpMk id="131" creationId="{F7CE20B3-FEBC-4385-9309-9C10272B4CF1}"/>
          </ac:cxnSpMkLst>
        </pc:cxnChg>
        <pc:cxnChg chg="add mod">
          <ac:chgData name="Samantha Peck" userId="9d135e9b-38de-4980-8e1c-7bae0af7d712" providerId="ADAL" clId="{70550863-2B3C-4B06-9EA7-56A651249FB4}" dt="2020-02-08T19:06:03.606" v="681" actId="14100"/>
          <ac:cxnSpMkLst>
            <pc:docMk/>
            <pc:sldMk cId="3572470" sldId="256"/>
            <ac:cxnSpMk id="137" creationId="{100B4C06-76E9-4895-B320-BB76D087885A}"/>
          </ac:cxnSpMkLst>
        </pc:cxnChg>
        <pc:cxnChg chg="add mod">
          <ac:chgData name="Samantha Peck" userId="9d135e9b-38de-4980-8e1c-7bae0af7d712" providerId="ADAL" clId="{70550863-2B3C-4B06-9EA7-56A651249FB4}" dt="2020-02-08T19:07:56.999" v="784" actId="14100"/>
          <ac:cxnSpMkLst>
            <pc:docMk/>
            <pc:sldMk cId="3572470" sldId="256"/>
            <ac:cxnSpMk id="141" creationId="{9E414F44-4BBD-44F3-90E7-FCABBAC1FAB9}"/>
          </ac:cxnSpMkLst>
        </pc:cxnChg>
        <pc:cxnChg chg="add mod">
          <ac:chgData name="Samantha Peck" userId="9d135e9b-38de-4980-8e1c-7bae0af7d712" providerId="ADAL" clId="{70550863-2B3C-4B06-9EA7-56A651249FB4}" dt="2020-02-08T19:09:52.190" v="817" actId="14100"/>
          <ac:cxnSpMkLst>
            <pc:docMk/>
            <pc:sldMk cId="3572470" sldId="256"/>
            <ac:cxnSpMk id="145" creationId="{54FD42CF-BBC2-4540-B8A0-F0150264E359}"/>
          </ac:cxnSpMkLst>
        </pc:cxnChg>
        <pc:cxnChg chg="add mod">
          <ac:chgData name="Samantha Peck" userId="9d135e9b-38de-4980-8e1c-7bae0af7d712" providerId="ADAL" clId="{70550863-2B3C-4B06-9EA7-56A651249FB4}" dt="2020-02-08T19:13:56.275" v="863" actId="14100"/>
          <ac:cxnSpMkLst>
            <pc:docMk/>
            <pc:sldMk cId="3572470" sldId="256"/>
            <ac:cxnSpMk id="151" creationId="{001FEB09-C0F2-470D-A70A-5B4D6D6E9D8C}"/>
          </ac:cxnSpMkLst>
        </pc:cxnChg>
        <pc:cxnChg chg="add mod">
          <ac:chgData name="Samantha Peck" userId="9d135e9b-38de-4980-8e1c-7bae0af7d712" providerId="ADAL" clId="{70550863-2B3C-4B06-9EA7-56A651249FB4}" dt="2020-02-08T19:14:00.345" v="864" actId="14100"/>
          <ac:cxnSpMkLst>
            <pc:docMk/>
            <pc:sldMk cId="3572470" sldId="256"/>
            <ac:cxnSpMk id="153" creationId="{232967EB-F601-4F8A-A656-7F383F1B8724}"/>
          </ac:cxnSpMkLst>
        </pc:cxnChg>
        <pc:cxnChg chg="add mod">
          <ac:chgData name="Samantha Peck" userId="9d135e9b-38de-4980-8e1c-7bae0af7d712" providerId="ADAL" clId="{70550863-2B3C-4B06-9EA7-56A651249FB4}" dt="2020-02-08T19:15:40.929" v="894" actId="14100"/>
          <ac:cxnSpMkLst>
            <pc:docMk/>
            <pc:sldMk cId="3572470" sldId="256"/>
            <ac:cxnSpMk id="160" creationId="{87FA4DA0-5528-41DE-91FA-EF6835246A98}"/>
          </ac:cxnSpMkLst>
        </pc:cxnChg>
        <pc:cxnChg chg="add mod">
          <ac:chgData name="Samantha Peck" userId="9d135e9b-38de-4980-8e1c-7bae0af7d712" providerId="ADAL" clId="{70550863-2B3C-4B06-9EA7-56A651249FB4}" dt="2020-02-08T19:16:43.881" v="921" actId="14100"/>
          <ac:cxnSpMkLst>
            <pc:docMk/>
            <pc:sldMk cId="3572470" sldId="256"/>
            <ac:cxnSpMk id="164" creationId="{C2FA4664-10A4-4F5B-8834-DBAC3D5E0714}"/>
          </ac:cxnSpMkLst>
        </pc:cxnChg>
        <pc:cxnChg chg="add mod">
          <ac:chgData name="Samantha Peck" userId="9d135e9b-38de-4980-8e1c-7bae0af7d712" providerId="ADAL" clId="{70550863-2B3C-4B06-9EA7-56A651249FB4}" dt="2020-02-08T19:17:43.585" v="947" actId="14100"/>
          <ac:cxnSpMkLst>
            <pc:docMk/>
            <pc:sldMk cId="3572470" sldId="256"/>
            <ac:cxnSpMk id="168" creationId="{860FF10A-32AA-4BF3-8A9B-2DEAA3555230}"/>
          </ac:cxnSpMkLst>
        </pc:cxnChg>
        <pc:cxnChg chg="add mod">
          <ac:chgData name="Samantha Peck" userId="9d135e9b-38de-4980-8e1c-7bae0af7d712" providerId="ADAL" clId="{70550863-2B3C-4B06-9EA7-56A651249FB4}" dt="2020-02-08T19:18:01.571" v="951" actId="14100"/>
          <ac:cxnSpMkLst>
            <pc:docMk/>
            <pc:sldMk cId="3572470" sldId="256"/>
            <ac:cxnSpMk id="173" creationId="{3072A578-D5D1-4EBD-B753-A39B15F0F37B}"/>
          </ac:cxnSpMkLst>
        </pc:cxnChg>
        <pc:cxnChg chg="add mod">
          <ac:chgData name="Samantha Peck" userId="9d135e9b-38de-4980-8e1c-7bae0af7d712" providerId="ADAL" clId="{70550863-2B3C-4B06-9EA7-56A651249FB4}" dt="2020-02-08T19:18:39.762" v="967" actId="14100"/>
          <ac:cxnSpMkLst>
            <pc:docMk/>
            <pc:sldMk cId="3572470" sldId="256"/>
            <ac:cxnSpMk id="177" creationId="{BAE8D62F-3438-41E3-96B0-77F78AB396E2}"/>
          </ac:cxnSpMkLst>
        </pc:cxnChg>
        <pc:cxnChg chg="add mod">
          <ac:chgData name="Samantha Peck" userId="9d135e9b-38de-4980-8e1c-7bae0af7d712" providerId="ADAL" clId="{70550863-2B3C-4B06-9EA7-56A651249FB4}" dt="2020-02-08T19:20:05.350" v="1008" actId="14100"/>
          <ac:cxnSpMkLst>
            <pc:docMk/>
            <pc:sldMk cId="3572470" sldId="256"/>
            <ac:cxnSpMk id="180" creationId="{0BB4518F-4D6D-4EC4-B654-14B9CAEA02B4}"/>
          </ac:cxnSpMkLst>
        </pc:cxnChg>
        <pc:cxnChg chg="add mod">
          <ac:chgData name="Samantha Peck" userId="9d135e9b-38de-4980-8e1c-7bae0af7d712" providerId="ADAL" clId="{70550863-2B3C-4B06-9EA7-56A651249FB4}" dt="2020-02-08T19:21:16.851" v="1013" actId="14100"/>
          <ac:cxnSpMkLst>
            <pc:docMk/>
            <pc:sldMk cId="3572470" sldId="256"/>
            <ac:cxnSpMk id="185" creationId="{D08B114F-02A5-4B18-973C-5B9EF8D0791B}"/>
          </ac:cxnSpMkLst>
        </pc:cxnChg>
        <pc:cxnChg chg="add mod">
          <ac:chgData name="Samantha Peck" userId="9d135e9b-38de-4980-8e1c-7bae0af7d712" providerId="ADAL" clId="{70550863-2B3C-4B06-9EA7-56A651249FB4}" dt="2020-02-08T19:22:34.797" v="1059" actId="1076"/>
          <ac:cxnSpMkLst>
            <pc:docMk/>
            <pc:sldMk cId="3572470" sldId="256"/>
            <ac:cxnSpMk id="188" creationId="{24662B07-518E-45E6-A740-408AF881C181}"/>
          </ac:cxnSpMkLst>
        </pc:cxnChg>
        <pc:cxnChg chg="add mod">
          <ac:chgData name="Samantha Peck" userId="9d135e9b-38de-4980-8e1c-7bae0af7d712" providerId="ADAL" clId="{70550863-2B3C-4B06-9EA7-56A651249FB4}" dt="2020-02-08T19:23:09.206" v="1068" actId="1076"/>
          <ac:cxnSpMkLst>
            <pc:docMk/>
            <pc:sldMk cId="3572470" sldId="256"/>
            <ac:cxnSpMk id="191" creationId="{902CA787-9382-4C9E-B07D-925E3B8DC23E}"/>
          </ac:cxnSpMkLst>
        </pc:cxnChg>
        <pc:cxnChg chg="add mod">
          <ac:chgData name="Samantha Peck" userId="9d135e9b-38de-4980-8e1c-7bae0af7d712" providerId="ADAL" clId="{70550863-2B3C-4B06-9EA7-56A651249FB4}" dt="2020-02-08T19:29:41.307" v="1172" actId="14100"/>
          <ac:cxnSpMkLst>
            <pc:docMk/>
            <pc:sldMk cId="3572470" sldId="256"/>
            <ac:cxnSpMk id="199" creationId="{8B4FC2FC-11DA-4E39-8B18-1A1A1A8194BE}"/>
          </ac:cxnSpMkLst>
        </pc:cxnChg>
        <pc:cxnChg chg="add mod">
          <ac:chgData name="Samantha Peck" userId="9d135e9b-38de-4980-8e1c-7bae0af7d712" providerId="ADAL" clId="{70550863-2B3C-4B06-9EA7-56A651249FB4}" dt="2020-02-08T19:30:04.619" v="1177" actId="14100"/>
          <ac:cxnSpMkLst>
            <pc:docMk/>
            <pc:sldMk cId="3572470" sldId="256"/>
            <ac:cxnSpMk id="204" creationId="{EDB39D40-708B-48DF-8DDD-EDB4B3C34011}"/>
          </ac:cxnSpMkLst>
        </pc:cxnChg>
        <pc:cxnChg chg="add mod">
          <ac:chgData name="Samantha Peck" userId="9d135e9b-38de-4980-8e1c-7bae0af7d712" providerId="ADAL" clId="{70550863-2B3C-4B06-9EA7-56A651249FB4}" dt="2020-02-08T19:30:43.663" v="1206" actId="14100"/>
          <ac:cxnSpMkLst>
            <pc:docMk/>
            <pc:sldMk cId="3572470" sldId="256"/>
            <ac:cxnSpMk id="207" creationId="{5963BCDC-ED59-4030-9B75-951CFCA57B96}"/>
          </ac:cxnSpMkLst>
        </pc:cxnChg>
        <pc:cxnChg chg="add mod">
          <ac:chgData name="Samantha Peck" userId="9d135e9b-38de-4980-8e1c-7bae0af7d712" providerId="ADAL" clId="{70550863-2B3C-4B06-9EA7-56A651249FB4}" dt="2020-02-08T19:34:25.256" v="1278" actId="14100"/>
          <ac:cxnSpMkLst>
            <pc:docMk/>
            <pc:sldMk cId="3572470" sldId="256"/>
            <ac:cxnSpMk id="212" creationId="{AAE32387-1D76-47EA-8EDB-798C9AE87DBC}"/>
          </ac:cxnSpMkLst>
        </pc:cxnChg>
        <pc:cxnChg chg="add mod">
          <ac:chgData name="Samantha Peck" userId="9d135e9b-38de-4980-8e1c-7bae0af7d712" providerId="ADAL" clId="{70550863-2B3C-4B06-9EA7-56A651249FB4}" dt="2020-02-08T19:41:45.907" v="1386" actId="1076"/>
          <ac:cxnSpMkLst>
            <pc:docMk/>
            <pc:sldMk cId="3572470" sldId="256"/>
            <ac:cxnSpMk id="217" creationId="{18914828-0E72-4F3E-9B14-0E1046F0FDE3}"/>
          </ac:cxnSpMkLst>
        </pc:cxnChg>
        <pc:cxnChg chg="add mod">
          <ac:chgData name="Samantha Peck" userId="9d135e9b-38de-4980-8e1c-7bae0af7d712" providerId="ADAL" clId="{70550863-2B3C-4B06-9EA7-56A651249FB4}" dt="2020-02-08T19:40:50.222" v="1373" actId="14100"/>
          <ac:cxnSpMkLst>
            <pc:docMk/>
            <pc:sldMk cId="3572470" sldId="256"/>
            <ac:cxnSpMk id="225" creationId="{7EDE13C2-8829-464F-BF3B-02C732209FC9}"/>
          </ac:cxnSpMkLst>
        </pc:cxnChg>
        <pc:cxnChg chg="add mod">
          <ac:chgData name="Samantha Peck" userId="9d135e9b-38de-4980-8e1c-7bae0af7d712" providerId="ADAL" clId="{70550863-2B3C-4B06-9EA7-56A651249FB4}" dt="2020-02-08T19:43:41.646" v="1393" actId="14100"/>
          <ac:cxnSpMkLst>
            <pc:docMk/>
            <pc:sldMk cId="3572470" sldId="256"/>
            <ac:cxnSpMk id="233" creationId="{9BA4F428-CA3A-46D6-B47C-5F9E2362CFA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9262-F98F-4053-9117-54BB526E8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F38DB-7138-4C6B-9839-691C31401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906D4-5E9D-4BB8-A6F0-9997CCFA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1B36-C127-4CA8-9710-E539CC70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80F5E-EA87-4901-96A7-E1C5EA2F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EEB4-9F25-49B6-96BD-1E6359EC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7EAD5-7207-4EB2-8B20-C2037679B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6811-DB48-4646-9E86-6611D8ED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C33DB-9ABD-4FC3-BB4B-7F09BEBE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F0F33-3DC7-4623-BABC-07A1FD8A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96F68-45AF-45EB-BA86-5C0117C0E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E786D-B9C8-45AB-BB52-319D6DF58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042A8-77F8-4025-BD17-3A040AA8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6C768-CA63-4FFC-BD1C-FE7E2CF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A18D-C57A-4958-A30D-1E4D36F2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DEBE-BADF-484B-B6DA-85C63DAA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733B-C650-4CB7-A0C0-C921F68BD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8647D-91F6-4192-BBD6-E922F75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447B9-2EC7-4F8E-AA32-979C778C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AFF39-8C9E-4BB0-9DDC-A6184B60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BEBF-3818-41E5-9924-3EB34E9A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C58C3-91D4-48A1-82E2-D63E3CFB7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5003-CB26-45C5-8276-E66914CC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2539B-9844-4698-AD7D-2E65B043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D5532-6246-4325-B158-E70592D1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0418-5E7A-414D-B36A-93809497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3B05-2F09-432B-B82C-27279F81D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7C113-A613-4087-8E60-10B9265FA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F5590-585F-40EC-BC74-FFF15D66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1256-12AE-408C-8BFE-ED0877C8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97D59-3F27-42FA-B4F9-16D6FC6A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482E-5228-4324-9BCF-2D3EA264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D8341-D80F-480D-BA8F-89077C2B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5CCA8-DBE9-475F-9065-1552745FC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AE291-8C49-4BB2-B3FF-80F4CEDC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F0668-B272-4C78-BC37-BB13AF9DF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2631E-A9E2-470C-9B01-6A2A72A8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74FD7-A2AC-4F4A-A6DD-647E1BBD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C8070-61E1-48A5-A39F-A44EA78C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5650-4F1A-4116-B55A-AC3B6D48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4BE46-30D5-4815-B6E3-20A8AFE3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5FFA4-E588-43BE-A627-99D6727C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59754-D6ED-4360-AE95-816CC455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1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E2554-965D-44ED-AA8E-7D0BEE13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C038A-A772-4052-9DEE-D3591DC8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769BA-272A-409B-8EFB-9FF2B834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7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E961-F6DF-4407-BAE1-7852D104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AA3B-F5DA-42DA-A307-6998C7B7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A2F55-045D-4553-B3C9-3A21FE435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C33E-82CC-4DF2-B515-C8757681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67B2F-A78F-4440-9BFD-F2CD371E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DECF1-E387-4A0B-913D-F9669D6F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A1A3-56B4-4583-AE07-09C871DA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648F6-48E4-4072-84BE-6603D30F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53860-219C-47C4-B114-3494972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6FAB3-390F-45C5-876F-DAEF33E1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32E78-24F8-467A-AFF9-97647A27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8B208-7FA5-4C29-B58F-4979E601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1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93421-E424-41F8-9DDF-26F0F335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A02ED-4207-4F90-8193-36B29C8B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950CB-F765-499C-8B41-9E2997393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0DFF-97CD-43C9-B36A-4586A72F28D1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748F-4304-4C20-A6EE-1C1FB3FBF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98C3E-AED3-4105-A200-B16D34A2D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0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DEB2AB-3EB3-48D6-B880-5A666E8D8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4163" y="3490799"/>
            <a:ext cx="1662218" cy="4893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400" dirty="0" smtClean="0">
                <a:latin typeface="Arial Nova"/>
              </a:rPr>
              <a:t>Forces</a:t>
            </a:r>
            <a:endParaRPr lang="en-GB" sz="1400" dirty="0">
              <a:latin typeface="Arial Nova" panose="020B05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C26F54-5C52-4CDB-88C1-B55ADA28E78F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3669415" y="2233402"/>
            <a:ext cx="1105359" cy="121316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5484E86-B608-4E94-82D6-86115ABA928F}"/>
              </a:ext>
            </a:extLst>
          </p:cNvPr>
          <p:cNvSpPr txBox="1"/>
          <p:nvPr/>
        </p:nvSpPr>
        <p:spPr>
          <a:xfrm rot="2856109">
            <a:off x="3822188" y="2771547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Forces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4963A-FE6A-4BC6-93FC-492027C407EB}"/>
              </a:ext>
            </a:extLst>
          </p:cNvPr>
          <p:cNvSpPr txBox="1"/>
          <p:nvPr/>
        </p:nvSpPr>
        <p:spPr>
          <a:xfrm rot="20820149">
            <a:off x="3730836" y="1594497"/>
            <a:ext cx="133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Nova" panose="020B0504020202020204" pitchFamily="34" charset="0"/>
              </a:rPr>
              <a:t>Balanced and unbalanced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pic>
        <p:nvPicPr>
          <p:cNvPr id="44" name="Picture 2" descr="Image result for mayan temple icon">
            <a:extLst>
              <a:ext uri="{FF2B5EF4-FFF2-40B4-BE49-F238E27FC236}">
                <a16:creationId xmlns:a16="http://schemas.microsoft.com/office/drawing/2014/main" id="{749CBF4C-A2E9-41D5-BEE8-ECA9CDAB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617" y="-2803815"/>
            <a:ext cx="69521" cy="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5779396" y="2752931"/>
            <a:ext cx="2270043" cy="67946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20588564">
            <a:off x="6427517" y="2814540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Gravity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CA3283F-480B-4391-A5C0-561B724BD126}"/>
              </a:ext>
            </a:extLst>
          </p:cNvPr>
          <p:cNvSpPr/>
          <p:nvPr/>
        </p:nvSpPr>
        <p:spPr>
          <a:xfrm>
            <a:off x="4560831" y="3239176"/>
            <a:ext cx="1460893" cy="14161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3146AB4-AA77-4586-8190-66E4E2611247}"/>
              </a:ext>
            </a:extLst>
          </p:cNvPr>
          <p:cNvCxnSpPr>
            <a:cxnSpLocks/>
          </p:cNvCxnSpPr>
          <p:nvPr/>
        </p:nvCxnSpPr>
        <p:spPr>
          <a:xfrm>
            <a:off x="6021723" y="4144032"/>
            <a:ext cx="1996833" cy="38238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2A140F5D-D359-41B2-BA6E-7D75EE822EF6}"/>
              </a:ext>
            </a:extLst>
          </p:cNvPr>
          <p:cNvSpPr/>
          <p:nvPr/>
        </p:nvSpPr>
        <p:spPr>
          <a:xfrm>
            <a:off x="8018556" y="2687522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C4A44B4-D9CB-4833-ABBF-C4BBABAB265C}"/>
              </a:ext>
            </a:extLst>
          </p:cNvPr>
          <p:cNvCxnSpPr>
            <a:cxnSpLocks/>
          </p:cNvCxnSpPr>
          <p:nvPr/>
        </p:nvCxnSpPr>
        <p:spPr>
          <a:xfrm flipH="1" flipV="1">
            <a:off x="8040527" y="4532948"/>
            <a:ext cx="775692" cy="117455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D93CBF43-EBA4-4B3E-9E76-5779A2492BF4}"/>
              </a:ext>
            </a:extLst>
          </p:cNvPr>
          <p:cNvSpPr/>
          <p:nvPr/>
        </p:nvSpPr>
        <p:spPr>
          <a:xfrm>
            <a:off x="3620166" y="2150571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</p:cNvCxnSpPr>
          <p:nvPr/>
        </p:nvCxnSpPr>
        <p:spPr>
          <a:xfrm>
            <a:off x="5459585" y="4654985"/>
            <a:ext cx="2086846" cy="161086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D1FBCB1C-FD65-44A8-A3C3-23D7173BAB0F}"/>
              </a:ext>
            </a:extLst>
          </p:cNvPr>
          <p:cNvSpPr txBox="1"/>
          <p:nvPr/>
        </p:nvSpPr>
        <p:spPr>
          <a:xfrm rot="2256128">
            <a:off x="5847964" y="5364647"/>
            <a:ext cx="1965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Water resistance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03" name="Flowchart: Connector 202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9400463" y="414042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905AEBD-E8F8-4DBA-886D-E15097DAEFE3}"/>
              </a:ext>
            </a:extLst>
          </p:cNvPr>
          <p:cNvSpPr txBox="1"/>
          <p:nvPr/>
        </p:nvSpPr>
        <p:spPr>
          <a:xfrm>
            <a:off x="6185356" y="1683729"/>
            <a:ext cx="1898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Gravity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a force pulling an object towards the centre of the Earth.</a:t>
            </a:r>
            <a:endParaRPr lang="en-GB" sz="1000" dirty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4774774" y="751924"/>
            <a:ext cx="2107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Balanced Forces 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Forces in opposite direction are equal.</a:t>
            </a:r>
            <a:endParaRPr lang="en-GB" sz="1000" b="1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Unbalanced Forces</a:t>
            </a:r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 –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Forces in opposite direction are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not equal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.</a:t>
            </a:r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DC26F54-5C52-4CDB-88C1-B55ADA28E78F}"/>
              </a:ext>
            </a:extLst>
          </p:cNvPr>
          <p:cNvCxnSpPr>
            <a:cxnSpLocks/>
          </p:cNvCxnSpPr>
          <p:nvPr/>
        </p:nvCxnSpPr>
        <p:spPr>
          <a:xfrm flipH="1">
            <a:off x="3678882" y="1795215"/>
            <a:ext cx="2017190" cy="43300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balanced and unbalanced forces ic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9637">
            <a:off x="4954282" y="1517820"/>
            <a:ext cx="375919" cy="33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4DC26F54-5C52-4CDB-88C1-B55ADA28E78F}"/>
              </a:ext>
            </a:extLst>
          </p:cNvPr>
          <p:cNvCxnSpPr>
            <a:cxnSpLocks/>
          </p:cNvCxnSpPr>
          <p:nvPr/>
        </p:nvCxnSpPr>
        <p:spPr>
          <a:xfrm>
            <a:off x="2698042" y="1703929"/>
            <a:ext cx="989420" cy="52688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5484E86-B608-4E94-82D6-86115ABA928F}"/>
              </a:ext>
            </a:extLst>
          </p:cNvPr>
          <p:cNvSpPr txBox="1"/>
          <p:nvPr/>
        </p:nvSpPr>
        <p:spPr>
          <a:xfrm rot="1728550">
            <a:off x="2686490" y="1775487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Mechanisms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pic>
        <p:nvPicPr>
          <p:cNvPr id="159" name="Picture 34" descr="Image result for forc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28" y="3753721"/>
            <a:ext cx="443898" cy="41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8032876" y="1952378"/>
            <a:ext cx="854121" cy="80232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>
            <a:off x="8018556" y="2760124"/>
            <a:ext cx="1275757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>
            <a:off x="8032876" y="2765457"/>
            <a:ext cx="1261437" cy="43813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18994859">
            <a:off x="7987747" y="2063462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Newton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>
            <a:off x="8663594" y="2505753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Weight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1157622">
            <a:off x="8849507" y="2897821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Mass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pic>
        <p:nvPicPr>
          <p:cNvPr id="174" name="Picture 2" descr="Image result for microscope black and white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6983">
            <a:off x="8459862" y="1570756"/>
            <a:ext cx="425086" cy="44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TextBox 174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623708">
            <a:off x="6690403" y="4058429"/>
            <a:ext cx="113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Air resistance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8036096" y="4196681"/>
            <a:ext cx="1434235" cy="32973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20823313">
            <a:off x="8229444" y="4112855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Galileo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pic>
        <p:nvPicPr>
          <p:cNvPr id="183" name="Picture 2" descr="Image result for microscope black and white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0456">
            <a:off x="8822034" y="3815261"/>
            <a:ext cx="425086" cy="44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9470331" y="4196681"/>
            <a:ext cx="1552574" cy="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>
            <a:off x="9215752" y="3768879"/>
            <a:ext cx="2071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 Nova" panose="020B0504020202020204" pitchFamily="34" charset="0"/>
              </a:rPr>
              <a:t>Tower of Pisa </a:t>
            </a:r>
          </a:p>
          <a:p>
            <a:pPr algn="ctr"/>
            <a:r>
              <a:rPr lang="en-GB" sz="1200" dirty="0" smtClean="0">
                <a:latin typeface="Arial Nova" panose="020B0504020202020204" pitchFamily="34" charset="0"/>
              </a:rPr>
              <a:t>Experiment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192" name="Flowchart: Connector 191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7977364" y="4439508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C4A44B4-D9CB-4833-ABBF-C4BBABAB265C}"/>
              </a:ext>
            </a:extLst>
          </p:cNvPr>
          <p:cNvCxnSpPr>
            <a:cxnSpLocks/>
          </p:cNvCxnSpPr>
          <p:nvPr/>
        </p:nvCxnSpPr>
        <p:spPr>
          <a:xfrm flipH="1">
            <a:off x="7546431" y="5707500"/>
            <a:ext cx="1269788" cy="56482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Connector 195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7516361" y="6170650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1FBCB1C-FD65-44A8-A3C3-23D7173BAB0F}"/>
              </a:ext>
            </a:extLst>
          </p:cNvPr>
          <p:cNvSpPr txBox="1"/>
          <p:nvPr/>
        </p:nvSpPr>
        <p:spPr>
          <a:xfrm rot="3426825">
            <a:off x="7866131" y="5376918"/>
            <a:ext cx="1965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Streamlined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D1FBCB1C-FD65-44A8-A3C3-23D7173BAB0F}"/>
              </a:ext>
            </a:extLst>
          </p:cNvPr>
          <p:cNvSpPr txBox="1"/>
          <p:nvPr/>
        </p:nvSpPr>
        <p:spPr>
          <a:xfrm rot="20093368">
            <a:off x="7593151" y="5530936"/>
            <a:ext cx="1965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Streamlined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</p:cNvCxnSpPr>
          <p:nvPr/>
        </p:nvCxnSpPr>
        <p:spPr>
          <a:xfrm flipH="1" flipV="1">
            <a:off x="3000254" y="3932809"/>
            <a:ext cx="1585101" cy="1263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>
            <a:off x="3423949" y="3681052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Friction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10" name="Flowchart: Connector 209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2587043" y="1638440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</p:cNvCxnSpPr>
          <p:nvPr/>
        </p:nvCxnSpPr>
        <p:spPr>
          <a:xfrm flipH="1">
            <a:off x="1569101" y="1697652"/>
            <a:ext cx="1034999" cy="169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  <a:stCxn id="210" idx="1"/>
          </p:cNvCxnSpPr>
          <p:nvPr/>
        </p:nvCxnSpPr>
        <p:spPr>
          <a:xfrm flipH="1" flipV="1">
            <a:off x="1810743" y="1167876"/>
            <a:ext cx="794139" cy="48840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  <a:stCxn id="210" idx="4"/>
          </p:cNvCxnSpPr>
          <p:nvPr/>
        </p:nvCxnSpPr>
        <p:spPr>
          <a:xfrm flipH="1">
            <a:off x="1930347" y="1760249"/>
            <a:ext cx="717601" cy="51213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1952170">
            <a:off x="1998650" y="1228432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Levers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>
            <a:off x="1584099" y="1454837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P</a:t>
            </a:r>
            <a:r>
              <a:rPr lang="en-GB" sz="1200" dirty="0" smtClean="0">
                <a:latin typeface="Arial Nova" panose="020B0504020202020204" pitchFamily="34" charset="0"/>
              </a:rPr>
              <a:t>ulleys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19437816">
            <a:off x="1761043" y="1822229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Nova" panose="020B0504020202020204" pitchFamily="34" charset="0"/>
              </a:rPr>
              <a:t>Gears</a:t>
            </a:r>
            <a:endParaRPr lang="en-GB" sz="1200" dirty="0">
              <a:latin typeface="Arial Nova" panose="020B0504020202020204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1997042" y="2746352"/>
            <a:ext cx="1865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Force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– something that changes the motion of an object.</a:t>
            </a:r>
            <a:endParaRPr lang="en-GB" sz="1000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1516759" y="4041334"/>
            <a:ext cx="31114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Friction </a:t>
            </a:r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the resistance that an object has when moving over a surface.</a:t>
            </a:r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 </a:t>
            </a:r>
            <a:endParaRPr lang="en-GB" sz="1000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6441912" y="3396626"/>
            <a:ext cx="260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Air Resistance –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 Forces that are against the motion of an object as it passes through the air.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4184600" y="5746043"/>
            <a:ext cx="28116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Water Resistance -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Forces that are against the motion of an object as it passes through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water.</a:t>
            </a:r>
            <a:endParaRPr lang="en-GB" sz="1000" dirty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8917164" y="5469044"/>
            <a:ext cx="1784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Streamlined 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designed to have very little resistance to the flow of air or water.</a:t>
            </a:r>
            <a:endParaRPr lang="en-GB" sz="1000" b="1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2471020" y="920374"/>
            <a:ext cx="1905857" cy="407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Mechanism 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System of parts working together in a machine.</a:t>
            </a:r>
            <a:endParaRPr lang="en-GB" sz="1000" b="1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F5FDEF5F-29B1-44CC-94E2-25C230686475}"/>
              </a:ext>
            </a:extLst>
          </p:cNvPr>
          <p:cNvSpPr txBox="1"/>
          <p:nvPr/>
        </p:nvSpPr>
        <p:spPr>
          <a:xfrm>
            <a:off x="9400463" y="2576745"/>
            <a:ext cx="216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Weight 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The force put on the mass of an object by gravity</a:t>
            </a:r>
            <a:endParaRPr lang="en-GB" sz="1000" b="1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Mass – </a:t>
            </a:r>
            <a:r>
              <a:rPr lang="en-GB" sz="1000" dirty="0" smtClean="0">
                <a:solidFill>
                  <a:schemeClr val="accent1"/>
                </a:solidFill>
                <a:latin typeface="Arial Nova" panose="020B0504020202020204" pitchFamily="34" charset="0"/>
              </a:rPr>
              <a:t>The quantity of matter which a body contains</a:t>
            </a:r>
            <a:endParaRPr lang="en-GB" sz="1000" b="1" dirty="0" smtClean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A2F90474A6741AC4A02530FD14EB0" ma:contentTypeVersion="7" ma:contentTypeDescription="Create a new document." ma:contentTypeScope="" ma:versionID="d15dd5d4736220ca11bb72115c8bfdb3">
  <xsd:schema xmlns:xsd="http://www.w3.org/2001/XMLSchema" xmlns:xs="http://www.w3.org/2001/XMLSchema" xmlns:p="http://schemas.microsoft.com/office/2006/metadata/properties" xmlns:ns3="64277448-baa9-46db-9589-7211d233356f" xmlns:ns4="e4e485f7-42f5-4e55-b79d-fc1660ff10c6" targetNamespace="http://schemas.microsoft.com/office/2006/metadata/properties" ma:root="true" ma:fieldsID="b0dea8ee92a6b9ee704b1ce9b0043c94" ns3:_="" ns4:_="">
    <xsd:import namespace="64277448-baa9-46db-9589-7211d233356f"/>
    <xsd:import namespace="e4e485f7-42f5-4e55-b79d-fc1660ff1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77448-baa9-46db-9589-7211d23335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485f7-42f5-4e55-b79d-fc1660ff1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C2ABD2-431F-4EAD-83DE-39175FA4E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0BF908-00B6-44F9-824D-8052BACFA7CD}">
  <ds:schemaRefs>
    <ds:schemaRef ds:uri="http://purl.org/dc/elements/1.1/"/>
    <ds:schemaRef ds:uri="http://schemas.microsoft.com/office/2006/metadata/properties"/>
    <ds:schemaRef ds:uri="64277448-baa9-46db-9589-7211d233356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e4e485f7-42f5-4e55-b79d-fc1660ff10c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546B60-3CCF-4988-8925-9E856B2EA0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77448-baa9-46db-9589-7211d233356f"/>
    <ds:schemaRef ds:uri="e4e485f7-42f5-4e55-b79d-fc1660ff1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Peck</dc:creator>
  <cp:lastModifiedBy>Natalie Message</cp:lastModifiedBy>
  <cp:revision>20</cp:revision>
  <dcterms:created xsi:type="dcterms:W3CDTF">2020-02-08T17:31:51Z</dcterms:created>
  <dcterms:modified xsi:type="dcterms:W3CDTF">2020-02-23T16:09:20Z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0x010100E70A2F90474A6741AC4A02530FD14EB0</vt:lpwstr>
  </property>
</Properties>
</file>