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4B4B2-726B-425F-BB85-3EBC67929186}" v="1" dt="2025-05-19T11:43:02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5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4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4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52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9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6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7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0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4977-BDE9-4FCA-B912-ED759B5090CD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E438-4700-4659-9895-A1B8B59D0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06287" y="-5866"/>
            <a:ext cx="9144000" cy="366169"/>
          </a:xfrm>
        </p:spPr>
        <p:txBody>
          <a:bodyPr>
            <a:normAutofit/>
          </a:bodyPr>
          <a:lstStyle/>
          <a:p>
            <a:r>
              <a:rPr lang="en-GB" sz="1600" b="1" u="sng" dirty="0">
                <a:latin typeface="+mn-lt"/>
              </a:rPr>
              <a:t>Year 4 Term 6: What makes Whitby wonderful?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52822"/>
              </p:ext>
            </p:extLst>
          </p:nvPr>
        </p:nvGraphicFramePr>
        <p:xfrm>
          <a:off x="261983" y="1087269"/>
          <a:ext cx="3698239" cy="31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239">
                  <a:extLst>
                    <a:ext uri="{9D8B030D-6E8A-4147-A177-3AD203B41FA5}">
                      <a16:colId xmlns:a16="http://schemas.microsoft.com/office/drawing/2014/main" val="1403582542"/>
                    </a:ext>
                  </a:extLst>
                </a:gridCol>
              </a:tblGrid>
              <a:tr h="198393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Where is Whitby?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88589"/>
                  </a:ext>
                </a:extLst>
              </a:tr>
              <a:tr h="2502488"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Whitby is a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town in North Yorkshire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close to the North Yorkshire Moors National Park. 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town is built on two sides of the river </a:t>
                      </a:r>
                      <a:r>
                        <a:rPr lang="en-GB" sz="16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Esk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is very popular with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tourists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Around 13 000 people live in Whitby. 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 Yorkshire is the largest county in England.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Whitby has a coastline that is constantly changing.</a:t>
                      </a:r>
                    </a:p>
                    <a:p>
                      <a:pPr algn="ctr"/>
                      <a:endParaRPr lang="en-GB" sz="105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639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48447"/>
              </p:ext>
            </p:extLst>
          </p:nvPr>
        </p:nvGraphicFramePr>
        <p:xfrm>
          <a:off x="7837713" y="198023"/>
          <a:ext cx="4258240" cy="477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05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3278435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2309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Vocabulary Dozen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738203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Abbey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religious place or building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284681"/>
                  </a:ext>
                </a:extLst>
              </a:tr>
              <a:tr h="30024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Agriculture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farming of crops or animals.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00611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Coastal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Something on the shore or seaside. 	</a:t>
                      </a:r>
                    </a:p>
                    <a:p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90659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Gothic Style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Stone structure, sharp pointed spires and pointed arches. 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73664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/>
                        <a:t>Harbour</a:t>
                      </a:r>
                      <a:endParaRPr lang="en-GB" sz="11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area of water where boats are kept that is protected from waves and currents. 	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37005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Industrial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Businesses that provide products or services.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7560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Leisure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spent away from work relaxing	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52605"/>
                  </a:ext>
                </a:extLst>
              </a:tr>
              <a:tr h="27867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Moorland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Uncultivated </a:t>
                      </a:r>
                      <a:r>
                        <a:rPr lang="en-GB" sz="1100"/>
                        <a:t>hill land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45560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Pier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structure built out into the water for people to walk along and get on and off boats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626104"/>
                  </a:ext>
                </a:extLst>
              </a:tr>
              <a:tr h="291737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Tourist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People who travel to a different place other than their home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07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Upland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An area</a:t>
                      </a:r>
                      <a:r>
                        <a:rPr lang="en-GB" sz="1100" baseline="0" dirty="0"/>
                        <a:t> of high or hilly land</a:t>
                      </a:r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65618"/>
                  </a:ext>
                </a:extLst>
              </a:tr>
              <a:tr h="37026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/>
                        <a:t>Valley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 low area of land between hills or mountains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0971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42136"/>
              </p:ext>
            </p:extLst>
          </p:nvPr>
        </p:nvGraphicFramePr>
        <p:xfrm>
          <a:off x="261983" y="4257911"/>
          <a:ext cx="3698239" cy="269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239">
                  <a:extLst>
                    <a:ext uri="{9D8B030D-6E8A-4147-A177-3AD203B41FA5}">
                      <a16:colId xmlns:a16="http://schemas.microsoft.com/office/drawing/2014/main" val="3613103257"/>
                    </a:ext>
                  </a:extLst>
                </a:gridCol>
              </a:tblGrid>
              <a:tr h="2611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Where</a:t>
                      </a:r>
                      <a:r>
                        <a:rPr lang="en-GB" sz="1000" baseline="0" dirty="0"/>
                        <a:t> is Whitby?</a:t>
                      </a:r>
                      <a:endParaRPr lang="en-GB" sz="10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0952"/>
                  </a:ext>
                </a:extLst>
              </a:tr>
              <a:tr h="2431858">
                <a:tc>
                  <a:txBody>
                    <a:bodyPr/>
                    <a:lstStyle/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912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83900"/>
              </p:ext>
            </p:extLst>
          </p:nvPr>
        </p:nvGraphicFramePr>
        <p:xfrm>
          <a:off x="4236718" y="577499"/>
          <a:ext cx="3335384" cy="148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692">
                  <a:extLst>
                    <a:ext uri="{9D8B030D-6E8A-4147-A177-3AD203B41FA5}">
                      <a16:colId xmlns:a16="http://schemas.microsoft.com/office/drawing/2014/main" val="312864454"/>
                    </a:ext>
                  </a:extLst>
                </a:gridCol>
                <a:gridCol w="1667692">
                  <a:extLst>
                    <a:ext uri="{9D8B030D-6E8A-4147-A177-3AD203B41FA5}">
                      <a16:colId xmlns:a16="http://schemas.microsoft.com/office/drawing/2014/main" val="2830386511"/>
                    </a:ext>
                  </a:extLst>
                </a:gridCol>
              </a:tblGrid>
              <a:tr h="2916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How</a:t>
                      </a:r>
                      <a:r>
                        <a:rPr lang="en-GB" sz="1100" baseline="0" dirty="0"/>
                        <a:t> is land used in Whitby?</a:t>
                      </a:r>
                      <a:endParaRPr lang="en-GB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0076"/>
                  </a:ext>
                </a:extLst>
              </a:tr>
              <a:tr h="301241">
                <a:tc>
                  <a:txBody>
                    <a:bodyPr/>
                    <a:lstStyle/>
                    <a:p>
                      <a:r>
                        <a:rPr lang="en-GB" sz="1100" dirty="0"/>
                        <a:t>Housing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Industrial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195371"/>
                  </a:ext>
                </a:extLst>
              </a:tr>
              <a:tr h="419179">
                <a:tc>
                  <a:txBody>
                    <a:bodyPr/>
                    <a:lstStyle/>
                    <a:p>
                      <a:r>
                        <a:rPr lang="en-GB" sz="1100" b="1" dirty="0"/>
                        <a:t>Retail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Agricultural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95422"/>
                  </a:ext>
                </a:extLst>
              </a:tr>
              <a:tr h="477543">
                <a:tc>
                  <a:txBody>
                    <a:bodyPr/>
                    <a:lstStyle/>
                    <a:p>
                      <a:r>
                        <a:rPr lang="en-GB" sz="1100" b="0" dirty="0"/>
                        <a:t>Leisure</a:t>
                      </a:r>
                    </a:p>
                    <a:p>
                      <a:endParaRPr lang="en-GB" sz="11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Harbour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1982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6912646"/>
            <a:ext cx="1288869" cy="71175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579489" y="334287"/>
            <a:ext cx="9144000" cy="366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latin typeface="+mn-lt"/>
              </a:rPr>
              <a:t>Key Knowledge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21" y="4540465"/>
            <a:ext cx="3398153" cy="2268267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81633"/>
              </p:ext>
            </p:extLst>
          </p:nvPr>
        </p:nvGraphicFramePr>
        <p:xfrm>
          <a:off x="4297679" y="4783495"/>
          <a:ext cx="3335384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384">
                  <a:extLst>
                    <a:ext uri="{9D8B030D-6E8A-4147-A177-3AD203B41FA5}">
                      <a16:colId xmlns:a16="http://schemas.microsoft.com/office/drawing/2014/main" val="312864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What</a:t>
                      </a:r>
                      <a:r>
                        <a:rPr lang="en-GB" sz="1100" baseline="0" dirty="0"/>
                        <a:t> is Whitby famous for?</a:t>
                      </a:r>
                      <a:endParaRPr lang="en-GB" sz="11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0076"/>
                  </a:ext>
                </a:extLst>
              </a:tr>
              <a:tr h="301241"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 mineral jet - A precious stone used in jewellery. </a:t>
                      </a:r>
                      <a:endParaRPr lang="en-GB" sz="1200" dirty="0"/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Whitby </a:t>
                      </a:r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Abbey 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There are 199 steps leading up to it. </a:t>
                      </a:r>
                    </a:p>
                    <a:p>
                      <a:r>
                        <a:rPr lang="en-GB" sz="1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Gothic style Abbey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This is the setting for part of the Dracula story. </a:t>
                      </a:r>
                    </a:p>
                    <a:p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Whalebone Arch - This 20ft whale’s jawbone was erected in 1853. </a:t>
                      </a:r>
                      <a:endParaRPr lang="en-GB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195371"/>
                  </a:ext>
                </a:extLst>
              </a:tr>
            </a:tbl>
          </a:graphicData>
        </a:graphic>
      </p:graphicFrame>
      <p:pic>
        <p:nvPicPr>
          <p:cNvPr id="16" name="Picture 4" descr="Image result for uk map showing whit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83" y="2135291"/>
            <a:ext cx="2269775" cy="26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02" y="5424491"/>
            <a:ext cx="1429009" cy="10993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9931" y="5424491"/>
            <a:ext cx="1470076" cy="986276"/>
          </a:xfrm>
          <a:prstGeom prst="rect">
            <a:avLst/>
          </a:prstGeom>
        </p:spPr>
      </p:pic>
      <p:pic>
        <p:nvPicPr>
          <p:cNvPr id="3" name="Picture 2" descr="Middlethorpe Primary Academy">
            <a:extLst>
              <a:ext uri="{FF2B5EF4-FFF2-40B4-BE49-F238E27FC236}">
                <a16:creationId xmlns:a16="http://schemas.microsoft.com/office/drawing/2014/main" id="{914CE8C6-B6EE-B6F8-CFDD-4AC0030C1268}"/>
              </a:ext>
            </a:extLst>
          </p:cNvPr>
          <p:cNvPicPr/>
          <p:nvPr/>
        </p:nvPicPr>
        <p:blipFill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82" y="89653"/>
            <a:ext cx="865777" cy="855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16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6" ma:contentTypeDescription="Create a new document." ma:contentTypeScope="" ma:versionID="5c45a97292897e57d9889067e382471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2fe332fc5a6aed461336888d3ec1e4b9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F5AA17-F0D4-47AB-AEF1-866379F011B7}">
  <ds:schemaRefs>
    <ds:schemaRef ds:uri="fbfaf87b-7bdd-4c4f-a8f3-ec676afede73"/>
    <ds:schemaRef ds:uri="597c8b6c-d28d-4116-9221-2285f0b83890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276B22E-4E48-44CB-B212-695E4319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DC70C7-2F07-4D28-A391-0A0999C7D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282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Year 4 Term 6: What makes Whitby wonderful?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Term 1: World War 2</dc:title>
  <dc:creator>Claybourn, Steven</dc:creator>
  <cp:lastModifiedBy>Chloe Williams</cp:lastModifiedBy>
  <cp:revision>61</cp:revision>
  <cp:lastPrinted>2023-06-07T09:01:24Z</cp:lastPrinted>
  <dcterms:created xsi:type="dcterms:W3CDTF">2019-07-02T09:09:40Z</dcterms:created>
  <dcterms:modified xsi:type="dcterms:W3CDTF">2025-05-19T13:00:28Z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