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dman, Ben" userId="19a4090c-3457-4d71-88f3-a1d47547c2a4" providerId="ADAL" clId="{392ACF07-6B12-4B7A-B7AE-69DB4B000273}"/>
    <pc:docChg chg="modSld">
      <pc:chgData name="Cadman, Ben" userId="19a4090c-3457-4d71-88f3-a1d47547c2a4" providerId="ADAL" clId="{392ACF07-6B12-4B7A-B7AE-69DB4B000273}" dt="2023-12-15T09:50:03.028" v="83" actId="207"/>
      <pc:docMkLst>
        <pc:docMk/>
      </pc:docMkLst>
      <pc:sldChg chg="addSp modSp mod">
        <pc:chgData name="Cadman, Ben" userId="19a4090c-3457-4d71-88f3-a1d47547c2a4" providerId="ADAL" clId="{392ACF07-6B12-4B7A-B7AE-69DB4B000273}" dt="2023-12-15T09:50:03.028" v="83" actId="207"/>
        <pc:sldMkLst>
          <pc:docMk/>
          <pc:sldMk cId="2765080443" sldId="256"/>
        </pc:sldMkLst>
        <pc:spChg chg="add mod ord">
          <ac:chgData name="Cadman, Ben" userId="19a4090c-3457-4d71-88f3-a1d47547c2a4" providerId="ADAL" clId="{392ACF07-6B12-4B7A-B7AE-69DB4B000273}" dt="2023-12-15T09:44:52.305" v="3" actId="167"/>
          <ac:spMkLst>
            <pc:docMk/>
            <pc:sldMk cId="2765080443" sldId="256"/>
            <ac:spMk id="4" creationId="{E667833F-9FB0-A0D0-0E5D-FAD67BE0F8DF}"/>
          </ac:spMkLst>
        </pc:spChg>
        <pc:spChg chg="add mod">
          <ac:chgData name="Cadman, Ben" userId="19a4090c-3457-4d71-88f3-a1d47547c2a4" providerId="ADAL" clId="{392ACF07-6B12-4B7A-B7AE-69DB4B000273}" dt="2023-12-15T09:50:03.028" v="83" actId="207"/>
          <ac:spMkLst>
            <pc:docMk/>
            <pc:sldMk cId="2765080443" sldId="256"/>
            <ac:spMk id="6" creationId="{27C5D094-202C-C2FF-6C09-C63C3B5C5212}"/>
          </ac:spMkLst>
        </pc:spChg>
        <pc:picChg chg="mod modCrop">
          <ac:chgData name="Cadman, Ben" userId="19a4090c-3457-4d71-88f3-a1d47547c2a4" providerId="ADAL" clId="{392ACF07-6B12-4B7A-B7AE-69DB4B000273}" dt="2023-12-15T09:45:10.727" v="6" actId="1076"/>
          <ac:picMkLst>
            <pc:docMk/>
            <pc:sldMk cId="2765080443" sldId="256"/>
            <ac:picMk id="5" creationId="{893B7D46-6B7A-D176-7573-A2EACAD312E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1216A-5BE7-387F-0FF7-F6988EBBF4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1216A9-6E2A-91BF-3995-B6006D3C3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C750A8-5CC7-6DE0-6ECD-8CD17DB60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CA59-13A6-417E-9C4D-573ED23C4C83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AF8F3-70D8-86F9-7D13-6C01E0E86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46296-D63F-D39C-10EC-845E4E29C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90EF-4507-493F-AAD0-B8F4DA2C80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30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839AE-8752-434B-644A-4F97A1896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585B8B-C4E9-D9EC-86CA-C60891206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DF7A8-2C0A-9000-9E02-9DCD0DAAC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CA59-13A6-417E-9C4D-573ED23C4C83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8B510-683A-DF52-C2B2-A18B30BD2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DF56D-E52D-9148-E319-DD3602EFA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90EF-4507-493F-AAD0-B8F4DA2C80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81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7C87DA-8477-6329-F713-9CC63F3CAC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188891-A80A-6F7E-737B-5F7855E998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ED360-5025-5D41-F625-C5DF338C4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CA59-13A6-417E-9C4D-573ED23C4C83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F7C40-D2CF-D510-4EBC-06AAEB3CF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92E2D-A949-3BF4-1576-7E777F4F5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90EF-4507-493F-AAD0-B8F4DA2C80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88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2E893-09F6-777E-96B2-5686E2F7B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B8DDE-C4CB-B08B-D8CC-9A80F89C3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1C0E4-4F1D-1BEB-65BA-E02C3B8A2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CA59-13A6-417E-9C4D-573ED23C4C83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6C0379-3723-D05A-8241-8E4202EBC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E7940-E891-6389-643D-202F85F79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90EF-4507-493F-AAD0-B8F4DA2C80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504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C29AC-CFBE-2411-64A6-AC727EFFA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926648-01CC-2C64-D2F1-BC6848EE8C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EB1A1-38FC-23DE-63A3-AB8899F17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CA59-13A6-417E-9C4D-573ED23C4C83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7516B-6DAE-68BF-130B-A12DAF8C8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E85F3-8239-CAF8-5C3B-87BE6A33E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90EF-4507-493F-AAD0-B8F4DA2C80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822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9B790-19A2-3D45-4DE8-7CEE78244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B693E-B506-B30E-7386-8165AD5219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C2FD16-E046-1B7F-5C75-3271A1522E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D44E25-0B36-4A4A-9735-DBB40CBAE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CA59-13A6-417E-9C4D-573ED23C4C83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A6DB48-7055-3143-2AA2-02C53189A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C75597-AB4A-E2CE-540D-705EC46BD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90EF-4507-493F-AAD0-B8F4DA2C80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973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2188B-B051-D6CF-F0A1-5C7C47EF1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D830A2-0EC5-A379-C761-75A2B9887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F6D852-0225-B514-2F86-775879EB52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EF1777-33AF-C625-FB50-6685EDBED1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345723-D95F-F909-5350-B95B812336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96345E-C2D1-FCA7-8822-DF8DD8AA5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CA59-13A6-417E-9C4D-573ED23C4C83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DB1FF7-F145-0E89-C6FC-8806B79C4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BE755E-7D18-F366-9F28-9754C108A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90EF-4507-493F-AAD0-B8F4DA2C80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662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61439-5D47-32A0-256D-839D64519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CB50B6-C589-47DC-BE8A-C4D721211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CA59-13A6-417E-9C4D-573ED23C4C83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762BCE-A9DA-7B5F-3BE2-3315C2FEA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ACD515-C402-E69D-2845-B31351D50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90EF-4507-493F-AAD0-B8F4DA2C80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934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C2B0F-61F7-2AD0-294F-1746DDBEA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CA59-13A6-417E-9C4D-573ED23C4C83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683F34-BC0D-4259-C6C6-BDB1205C1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325FE8-61D2-EF02-9F57-95EC6600A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90EF-4507-493F-AAD0-B8F4DA2C80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130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1E5F5-7545-57B1-9930-F736A49BE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7C9BF-4820-1340-65D0-7AE6C8BC0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F21841-C8F6-B204-6D65-9FFC370572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6DA2C-53D9-9E1A-5132-FC059BCAF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CA59-13A6-417E-9C4D-573ED23C4C83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B9747B-3757-64F1-B166-9440FFAE9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66A9F8-5D1C-02BB-083B-72D2B8796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90EF-4507-493F-AAD0-B8F4DA2C80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033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F2229-97DC-5004-6B5F-519537723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C6C2EC-E467-BD1C-2573-0B154340D7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364BA4-4914-213F-1FE5-7842AB2FC9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60792D-90A7-F32F-25E1-F640EAD6D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CA59-13A6-417E-9C4D-573ED23C4C83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5C5254-0AB4-878D-FD72-43687B781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D1C28A-91DC-C04A-690E-E5E3B2CAA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090EF-4507-493F-AAD0-B8F4DA2C80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09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90C3D8-1728-610A-800F-22BB2EBDD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00A07-2764-43BF-FA62-775A3084A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5B219-1BD5-D7D8-6529-23078F3CF8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FCA59-13A6-417E-9C4D-573ED23C4C83}" type="datetimeFigureOut">
              <a:rPr lang="en-GB" smtClean="0"/>
              <a:t>15/12/2023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DF5FE-05B1-C171-4FD4-0539D4C7E3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FDBE5-4A1B-4945-24FF-9EB400878A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090EF-4507-493F-AAD0-B8F4DA2C80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072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667833F-9FB0-A0D0-0E5D-FAD67BE0F8DF}"/>
              </a:ext>
            </a:extLst>
          </p:cNvPr>
          <p:cNvSpPr/>
          <p:nvPr/>
        </p:nvSpPr>
        <p:spPr>
          <a:xfrm>
            <a:off x="68057" y="152116"/>
            <a:ext cx="12055885" cy="6553768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2B94BE-087B-8C51-4D46-E8BE6CA3CD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84EACB-9DCF-6D86-6042-19B2CD2961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3B7D46-6B7A-D176-7573-A2EACAD312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651"/>
          <a:stretch/>
        </p:blipFill>
        <p:spPr>
          <a:xfrm>
            <a:off x="149921" y="460266"/>
            <a:ext cx="11892155" cy="609939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7C5D094-202C-C2FF-6C09-C63C3B5C5212}"/>
              </a:ext>
            </a:extLst>
          </p:cNvPr>
          <p:cNvSpPr/>
          <p:nvPr/>
        </p:nvSpPr>
        <p:spPr>
          <a:xfrm>
            <a:off x="2024743" y="233266"/>
            <a:ext cx="7623110" cy="2985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ln>
                  <a:noFill/>
                </a:ln>
                <a:solidFill>
                  <a:schemeClr val="tx1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Linkpen 27b Join" panose="0305060206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How do rivers and Seas influence where we live</a:t>
            </a:r>
            <a:r>
              <a:rPr lang="en-GB" sz="1200" dirty="0">
                <a:solidFill>
                  <a:schemeClr val="tx1"/>
                </a:solidFill>
                <a:latin typeface="Linkpen 27b Join" panose="03050602060000000000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65080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4" ma:contentTypeDescription="Create a new document." ma:contentTypeScope="" ma:versionID="edfcf39255ccf83fd378684607e2ef21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594668823eadc93deee512efff969ff2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4F2865-D2D2-4A44-9620-D28F4C884EB5}">
  <ds:schemaRefs>
    <ds:schemaRef ds:uri="http://schemas.openxmlformats.org/package/2006/metadata/core-properties"/>
    <ds:schemaRef ds:uri="http://schemas.microsoft.com/office/2006/metadata/properties"/>
    <ds:schemaRef ds:uri="http://purl.org/dc/dcmitype/"/>
    <ds:schemaRef ds:uri="597c8b6c-d28d-4116-9221-2285f0b83890"/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fbfaf87b-7bdd-4c4f-a8f3-ec676afede73"/>
  </ds:schemaRefs>
</ds:datastoreItem>
</file>

<file path=customXml/itemProps2.xml><?xml version="1.0" encoding="utf-8"?>
<ds:datastoreItem xmlns:ds="http://schemas.openxmlformats.org/officeDocument/2006/customXml" ds:itemID="{013939B1-2114-4BFC-9176-954D110AB7B8}"/>
</file>

<file path=customXml/itemProps3.xml><?xml version="1.0" encoding="utf-8"?>
<ds:datastoreItem xmlns:ds="http://schemas.openxmlformats.org/officeDocument/2006/customXml" ds:itemID="{480E3316-48E9-400F-AF5F-2ECD2F81F6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Linkpen 27b Join</vt:lpstr>
      <vt:lpstr>Office Theme</vt:lpstr>
      <vt:lpstr>PowerPoint Presentation</vt:lpstr>
    </vt:vector>
  </TitlesOfParts>
  <Company>Enquire Learning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Cadman, Ben</dc:creator>
  <cp:lastModifiedBy>Cadman, Ben</cp:lastModifiedBy>
  <cp:revision>1</cp:revision>
  <dcterms:created xsi:type="dcterms:W3CDTF">2022-12-15T12:43:38Z</dcterms:created>
  <dcterms:modified xsi:type="dcterms:W3CDTF">2023-12-15T09:50:07Z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MediaServiceImageTags">
    <vt:lpwstr/>
  </property>
</Properties>
</file>