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11363816-9A78-4E63-AF1E-3E03EC45C2CA}"/>
    <pc:docChg chg="modSld">
      <pc:chgData name="McCulloch, Nina" userId="e0ce6090-163e-4b19-9490-01857898861e" providerId="ADAL" clId="{11363816-9A78-4E63-AF1E-3E03EC45C2CA}" dt="2025-06-09T09:37:34.183" v="0" actId="255"/>
      <pc:docMkLst>
        <pc:docMk/>
      </pc:docMkLst>
      <pc:sldChg chg="modSp mod">
        <pc:chgData name="McCulloch, Nina" userId="e0ce6090-163e-4b19-9490-01857898861e" providerId="ADAL" clId="{11363816-9A78-4E63-AF1E-3E03EC45C2CA}" dt="2025-06-09T09:37:34.183" v="0" actId="255"/>
        <pc:sldMkLst>
          <pc:docMk/>
          <pc:sldMk cId="4238115481" sldId="256"/>
        </pc:sldMkLst>
        <pc:spChg chg="mod">
          <ac:chgData name="McCulloch, Nina" userId="e0ce6090-163e-4b19-9490-01857898861e" providerId="ADAL" clId="{11363816-9A78-4E63-AF1E-3E03EC45C2CA}" dt="2025-06-09T09:37:34.183" v="0" actId="255"/>
          <ac:spMkLst>
            <pc:docMk/>
            <pc:sldMk cId="4238115481" sldId="256"/>
            <ac:spMk id="8" creationId="{2468D525-ADBE-6DB8-EA20-832F24C0B5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EF18-E697-1A9D-1C5A-2E261BDFF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ECC57-4308-EDF6-27A8-52EF0715C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63462-1896-EFB5-F479-594935CD2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B422B-CA0E-F029-D40A-209F7664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CCAB3-1306-781A-7FE0-492F4FF61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00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D5768-7405-A0DC-CAA5-6712EA306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7E346-D602-6783-94D1-5724A3ECA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5DF97-C353-2848-9226-35DC13A9E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12A5-197B-09DC-8F8E-88145EA20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3FBB-A2F6-0BC4-CD3E-9EB198E4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29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26539B-F01C-7178-BE19-670C8C515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8816B-7BD5-67F5-BEF5-D89FE4E73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8C8A2-6F5F-3A4C-708A-3487F756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9E0D5-ABA9-D67A-7DF2-3190C0D29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AB684-AF4E-9C10-C9BC-CF15EB5B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6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0D045-FC4C-0985-CD23-54B51D03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96651-8F9D-1E4A-94B9-E59FBE6F3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6ED20-FE51-3DF8-9D8B-CFE3F11F6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2E398-9D01-E9F6-C7F2-08F700C0E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DDF5D-3756-ED2A-300C-A5AC5998E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B1073-33D8-B4B1-27F8-9843895A2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888AC-F32B-33F1-6342-85C2ACDC6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8665-B8F8-413A-F1B7-09EB806A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C0B88-13A0-5A46-0A9B-91DEFF4B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A8EA6-6E25-E1CF-2164-DF43C03F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3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DCE45-CF98-7986-7890-E38E34E7F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1DA8-AFFA-DAD3-F8BA-734BAFFED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23F75-C4DD-7AE0-92B1-F49AF21CF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FAF95F-3552-8D2E-161F-818C552FB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89AEA-E06C-AE9D-E966-98615B838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EFFA1-A169-7F0C-E664-1B7BAFBD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70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2A0DD-2274-1187-9BF8-9119682A1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226B3-03FF-6F3F-7DE8-F0CD26FD1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1A07C-606D-B905-78C1-19A101215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752F53-8BEF-2FB6-950B-03616CA67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489A79-5C54-CC45-5580-02676E111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29C902-5C24-A7C3-D698-598108515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6490E-763E-52A7-272F-B0B4F856B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BEF08B-D2C4-96EE-3744-86D02AE3F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7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DC06E-6167-49B3-FFEA-2B874306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A91DA-68C4-55AE-9DE9-1688A268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22EB46-E004-9D0B-965C-4C138A27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6E0DC-C499-063D-0732-18CB58FC7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37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A0B3F2-8A0D-C4D9-5877-A5F970558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67E662-9CE9-03BD-1D87-F7E1CEC0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A696B1-2386-9904-4110-96F4EE8F9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58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D04E-15CA-401A-94E3-36A63C1F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B72E6-4463-6D74-689D-793233CE6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BB4CD-2CAF-D24F-4B78-1C63AFBD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846FEE-9A93-26B5-6752-86432B4BE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745A3-BDFC-1E65-BA43-1E97BC389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CBAE-318B-469A-2D88-59F2971AE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653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8CECD-732F-7E26-6A35-85101D45C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9FE51A-92F9-CC31-4422-12B35167D2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8079AA-B11E-A4EB-4A6A-98CEF5B9C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87BB9-B573-4039-2403-1BF6A5289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D6799-0DA4-8AEA-4626-D25A8C63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FF300-5E6E-23BD-ACC3-D4F6475E3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47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CA1AF-4881-EFB2-B4CB-C73BBAE12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20ACE-0B1E-E910-6E6E-2B9A97FA3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0197C-E21F-9207-F451-B186BAA83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80C2-7E59-4411-A16E-3332C5C3B4B6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AEF7A-25D6-892B-8DE8-40471DD212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968BE-1173-17E4-8D23-81A405777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A7077-17D0-4C8A-A114-4BF08EE54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57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730FFC-86CB-2868-F432-CDE721390531}"/>
              </a:ext>
            </a:extLst>
          </p:cNvPr>
          <p:cNvSpPr/>
          <p:nvPr/>
        </p:nvSpPr>
        <p:spPr>
          <a:xfrm>
            <a:off x="774441" y="102637"/>
            <a:ext cx="10562253" cy="6652726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428739C-69B8-0CF8-379B-2E3C11880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896" y="140552"/>
            <a:ext cx="10046207" cy="657689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468D525-ADBE-6DB8-EA20-832F24C0B510}"/>
              </a:ext>
            </a:extLst>
          </p:cNvPr>
          <p:cNvSpPr/>
          <p:nvPr/>
        </p:nvSpPr>
        <p:spPr>
          <a:xfrm>
            <a:off x="5141168" y="2584579"/>
            <a:ext cx="1831910" cy="909735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Linkpen 27b Join" panose="03050602060000000000" pitchFamily="66" charset="0"/>
              </a:rPr>
              <a:t>What has South America got that the UK hasn’t?</a:t>
            </a:r>
          </a:p>
        </p:txBody>
      </p:sp>
    </p:spTree>
    <p:extLst>
      <p:ext uri="{BB962C8B-B14F-4D97-AF65-F5344CB8AC3E}">
        <p14:creationId xmlns:p14="http://schemas.microsoft.com/office/powerpoint/2010/main" val="423811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1B57EA-8ECE-48A5-A0A9-6D0A3D63B210}">
  <ds:schemaRefs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597c8b6c-d28d-4116-9221-2285f0b83890"/>
    <ds:schemaRef ds:uri="http://schemas.microsoft.com/office/infopath/2007/PartnerControls"/>
    <ds:schemaRef ds:uri="fbfaf87b-7bdd-4c4f-a8f3-ec676afede73"/>
  </ds:schemaRefs>
</ds:datastoreItem>
</file>

<file path=customXml/itemProps2.xml><?xml version="1.0" encoding="utf-8"?>
<ds:datastoreItem xmlns:ds="http://schemas.openxmlformats.org/officeDocument/2006/customXml" ds:itemID="{3BD717C5-61B4-415A-B93C-323FF6CB54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C9FC2C-8787-4482-A844-333B305175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Linkpen 27b Join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Cadman, Ben</dc:creator>
  <cp:lastModifiedBy>McCulloch, Nina</cp:lastModifiedBy>
  <cp:revision>1</cp:revision>
  <dcterms:created xsi:type="dcterms:W3CDTF">2023-06-06T19:25:23Z</dcterms:created>
  <dcterms:modified xsi:type="dcterms:W3CDTF">2025-06-09T09:37:39Z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