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92D0D-B426-4402-9FA9-C6C2B5017396}" v="9" dt="2023-05-04T09:36:20.209"/>
  </p1510:revLst>
</p1510:revInfo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64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61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53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02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26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6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80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7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2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21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A1C5C-C772-4DA8-8C9F-280179F5ECF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28CDF-34B0-476D-828F-40429942BC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46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007" y="133149"/>
            <a:ext cx="11712633" cy="789564"/>
          </a:xfrm>
        </p:spPr>
        <p:txBody>
          <a:bodyPr>
            <a:normAutofit fontScale="90000"/>
          </a:bodyPr>
          <a:lstStyle/>
          <a:p>
            <a:r>
              <a:rPr lang="en-GB" sz="7300" b="1" dirty="0">
                <a:solidFill>
                  <a:schemeClr val="accent6"/>
                </a:solidFill>
              </a:rPr>
              <a:t>GEOGRAPHY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sz="4900" dirty="0">
                <a:solidFill>
                  <a:schemeClr val="accent6"/>
                </a:solidFill>
              </a:rPr>
              <a:t>AT MIDDLETHORPE</a:t>
            </a:r>
          </a:p>
        </p:txBody>
      </p:sp>
      <p:pic>
        <p:nvPicPr>
          <p:cNvPr id="1026" name="Picture 2" descr="Image result for black and white globe&quot;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4" t="2930" r="4757" b="11424"/>
          <a:stretch/>
        </p:blipFill>
        <p:spPr bwMode="auto">
          <a:xfrm>
            <a:off x="410094" y="133150"/>
            <a:ext cx="802886" cy="7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4820" y="1021272"/>
            <a:ext cx="2892997" cy="286232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Our geography curriculum aims to develop a curiosity, fascination and understanding about the world and its people which will equip pupils with the knowledge and skills to be responsible global citizens.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2463" y="1021272"/>
            <a:ext cx="3159006" cy="2923877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Big Ideas</a:t>
            </a:r>
          </a:p>
          <a:p>
            <a:pPr algn="ctr"/>
            <a:endParaRPr lang="en-GB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Place</a:t>
            </a:r>
            <a:r>
              <a:rPr lang="en-GB" sz="1400" dirty="0"/>
              <a:t> (location, terrain, population, settlement, diversity, community)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Environment</a:t>
            </a:r>
            <a:r>
              <a:rPr lang="en-GB" sz="1400" dirty="0"/>
              <a:t> (climate, biomes, vegetation)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Physical processes </a:t>
            </a:r>
            <a:r>
              <a:rPr lang="en-GB" sz="1400" dirty="0"/>
              <a:t>(landforms)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Human processes </a:t>
            </a:r>
            <a:r>
              <a:rPr lang="en-GB" sz="1400" dirty="0"/>
              <a:t>(trade, development, sustainability, resources, economy)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Geographical skills </a:t>
            </a:r>
            <a:r>
              <a:rPr lang="en-GB" sz="1400" dirty="0"/>
              <a:t>(maps, fieldwork, enquiry)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4927" y="1021272"/>
            <a:ext cx="5513713" cy="2893100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Organisation and Sequencing</a:t>
            </a:r>
          </a:p>
          <a:p>
            <a:pPr algn="ctr"/>
            <a:endParaRPr lang="en-GB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2 half termly units a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Content of the National curriculum and current geographical climate</a:t>
            </a:r>
          </a:p>
          <a:p>
            <a:r>
              <a:rPr lang="en-GB" sz="1000" b="1" dirty="0"/>
              <a:t>Locality studies in KS1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Y1 study their own locality (Cleethorpes)and a contrasting locality (Hull)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Y2 study a contrasting non-European locality (Cairo)</a:t>
            </a:r>
          </a:p>
          <a:p>
            <a:r>
              <a:rPr lang="en-GB" sz="1000" b="1" dirty="0"/>
              <a:t>Human and physical features in KS1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Countries, capital cities of the UK and continents of the world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Y1 environments and biomes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Y2 physical and human features around the world</a:t>
            </a:r>
          </a:p>
          <a:p>
            <a:r>
              <a:rPr lang="en-GB" sz="1000" b="1" dirty="0"/>
              <a:t>KS2 Study of Human and Physical Processes</a:t>
            </a:r>
          </a:p>
          <a:p>
            <a:r>
              <a:rPr lang="en-GB" sz="1000" dirty="0"/>
              <a:t>Y3 volcanoes, Y4 mountains, Y5 rivers, Y6 trade and world resources</a:t>
            </a:r>
          </a:p>
          <a:p>
            <a:r>
              <a:rPr lang="en-GB" sz="1000" b="1" dirty="0"/>
              <a:t>KS2 Study of locality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Y3 Naples (volcano link), Y4 Whitby (contrasting locality UK), Y5 Amazon Rainforest (rivers link)</a:t>
            </a:r>
          </a:p>
          <a:p>
            <a:r>
              <a:rPr lang="en-GB" sz="1000" b="1" dirty="0"/>
              <a:t>Summer Term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Response to current geographical climate and application of geographical skills and knowledge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6006" y="4002720"/>
            <a:ext cx="2891811" cy="2677656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Links with other subjects</a:t>
            </a:r>
          </a:p>
          <a:p>
            <a:pPr algn="ctr"/>
            <a:endParaRPr lang="en-GB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Every lesson is a reading lesson- High quality texts chosen for English that link (where appropriate) with the Geography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Geography links to other subjects have been deliberately planned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Geography- Italy is taught in Y3 before Romans in History Y4. Y2 about living Cairo before learning about the Egyptians </a:t>
            </a:r>
            <a:r>
              <a:rPr lang="en-GB" sz="1200"/>
              <a:t>and Rivers </a:t>
            </a:r>
            <a:r>
              <a:rPr lang="en-GB" sz="1200" dirty="0"/>
              <a:t>in Y5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World trade in Geography and Fishing industry in History Y6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64927" y="4002720"/>
            <a:ext cx="2837694" cy="2723823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Assessment/Intervention</a:t>
            </a:r>
          </a:p>
          <a:p>
            <a:pPr algn="ctr"/>
            <a:endParaRPr lang="en-GB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Pupil and staff voice tells us what is working well.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Gaps are identified through end of unit assessments, enquiries, assessment for learning in lessons and outcomes of retrieval practice.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Rapid responsive intervention takes place in the form of pre-learning, personalised provision.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Intervention can simply be adapted questions, scaffolds, additional/less instructions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67935" y="4002720"/>
            <a:ext cx="2610705" cy="2739211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Accessibility</a:t>
            </a:r>
          </a:p>
          <a:p>
            <a:pPr algn="ctr"/>
            <a:endParaRPr lang="en-GB" dirty="0"/>
          </a:p>
          <a:p>
            <a:r>
              <a:rPr lang="en-GB" sz="1200" dirty="0"/>
              <a:t>Everyone has access to the History curriculum at the same pace.</a:t>
            </a:r>
          </a:p>
          <a:p>
            <a:endParaRPr lang="en-GB" sz="1200" dirty="0"/>
          </a:p>
          <a:p>
            <a:r>
              <a:rPr lang="en-GB" sz="1200" dirty="0"/>
              <a:t>Support is provided for those learners who require it- scaffolds are used to develop a secure understanding.</a:t>
            </a:r>
          </a:p>
          <a:p>
            <a:endParaRPr lang="en-GB" sz="1200" dirty="0"/>
          </a:p>
          <a:p>
            <a:r>
              <a:rPr lang="en-GB" sz="1200" dirty="0"/>
              <a:t>Considerations is given for learners who grasp concepts more rapidly- questions are used to deepen learning</a:t>
            </a:r>
          </a:p>
          <a:p>
            <a:endParaRPr lang="en-GB" sz="800" dirty="0"/>
          </a:p>
          <a:p>
            <a:endParaRPr lang="en-GB" sz="800" dirty="0"/>
          </a:p>
        </p:txBody>
      </p:sp>
      <p:pic>
        <p:nvPicPr>
          <p:cNvPr id="1036" name="Picture 12" descr="Image result for black and white light bulb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308" y="1118810"/>
            <a:ext cx="436450" cy="39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232463" y="4002720"/>
            <a:ext cx="3159006" cy="2708434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Retrieval Practice</a:t>
            </a:r>
          </a:p>
          <a:p>
            <a:endParaRPr lang="en-GB" sz="800" dirty="0"/>
          </a:p>
          <a:p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Knowledge, skills and vocabulary identified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Knowledge organisers used to support recall and retention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Low stakes quizzing to develop long term memory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Key concepts identified (above) are revisited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Key ideas are investigated by considering what they are and what they are not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Links across year groups for retrieval of knowledge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pic>
        <p:nvPicPr>
          <p:cNvPr id="23" name="Picture 22" descr="Image result for sequencing symbols black and whitwe&quot;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10" t="11841" r="5731" b="75002"/>
          <a:stretch/>
        </p:blipFill>
        <p:spPr bwMode="auto">
          <a:xfrm>
            <a:off x="6607467" y="1064310"/>
            <a:ext cx="854912" cy="4996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AutoShape 14" descr="Image result for black and white 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0" name="Picture 16" descr="Image result for black and white book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28" y="4052892"/>
            <a:ext cx="340394" cy="34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8356" y="4065197"/>
            <a:ext cx="324431" cy="335262"/>
          </a:xfrm>
          <a:prstGeom prst="rect">
            <a:avLst/>
          </a:prstGeom>
        </p:spPr>
      </p:pic>
      <p:pic>
        <p:nvPicPr>
          <p:cNvPr id="28" name="Picture 12" descr="Image result for black and white light bulb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578" y="1075769"/>
            <a:ext cx="436450" cy="39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 descr="Image result for sequencing symbols black and whitwe&quot;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10" t="11841" r="5731" b="75002"/>
          <a:stretch/>
        </p:blipFill>
        <p:spPr bwMode="auto">
          <a:xfrm>
            <a:off x="11122575" y="1064311"/>
            <a:ext cx="854912" cy="4996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Picture 16" descr="Image result for black and white book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539" y="4053249"/>
            <a:ext cx="340394" cy="34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0107" y="4114093"/>
            <a:ext cx="324431" cy="335262"/>
          </a:xfrm>
          <a:prstGeom prst="rect">
            <a:avLst/>
          </a:prstGeom>
        </p:spPr>
      </p:pic>
      <p:pic>
        <p:nvPicPr>
          <p:cNvPr id="1044" name="Picture 20" descr="Image result for helping up mountain cartoon black and white&quot;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7" t="21387" r="24088" b="7592"/>
          <a:stretch/>
        </p:blipFill>
        <p:spPr bwMode="auto">
          <a:xfrm>
            <a:off x="11476653" y="4114093"/>
            <a:ext cx="363894" cy="3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0" descr="Image result for helping up mountain cartoon black and white&quot;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7" t="21387" r="24088" b="7592"/>
          <a:stretch/>
        </p:blipFill>
        <p:spPr bwMode="auto">
          <a:xfrm>
            <a:off x="9538996" y="4122168"/>
            <a:ext cx="363894" cy="3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progress graph black and white clip art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756" y="4095138"/>
            <a:ext cx="340442" cy="34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2" descr="Image result for progress graph black and white clip art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005" y="4094723"/>
            <a:ext cx="340442" cy="34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8D5895A1-F125-E340-B505-8C251C17343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815" y="65741"/>
            <a:ext cx="867570" cy="83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2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13A570-9066-4681-888F-8B205AE961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2C0FE8-E276-4DB0-9361-77358B1D2311}">
  <ds:schemaRefs>
    <ds:schemaRef ds:uri="fbfaf87b-7bdd-4c4f-a8f3-ec676afede73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597c8b6c-d28d-4116-9221-2285f0b8389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36F8C86-A092-4AA6-A501-FE640A4623F0}"/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457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GEOGRAPHY AT MIDDLETHORPE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 AT MIDDLETHORPE</dc:title>
  <dc:creator>Simpson, Rachel</dc:creator>
  <cp:lastModifiedBy>Annabel Atkin</cp:lastModifiedBy>
  <cp:revision>48</cp:revision>
  <dcterms:created xsi:type="dcterms:W3CDTF">2019-11-06T10:58:00Z</dcterms:created>
  <dcterms:modified xsi:type="dcterms:W3CDTF">2023-05-10T13:12:01Z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671400</vt:r8>
  </property>
  <property fmtid="{D5CDD505-2E9C-101B-9397-08002B2CF9AE}" pid="4" name="MediaServiceImageTags">
    <vt:lpwstr/>
  </property>
</Properties>
</file>