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33149"/>
            <a:ext cx="11712633" cy="789564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chemeClr val="accent2"/>
                </a:solidFill>
              </a:rPr>
              <a:t>HISTORY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sz="4900" dirty="0">
                <a:solidFill>
                  <a:schemeClr val="accent2"/>
                </a:solidFill>
              </a:rPr>
              <a:t>AT </a:t>
            </a:r>
            <a:r>
              <a:rPr lang="en-GB" sz="4900" dirty="0" smtClean="0">
                <a:solidFill>
                  <a:schemeClr val="accent2"/>
                </a:solidFill>
              </a:rPr>
              <a:t>MIDDLETHORPE</a:t>
            </a:r>
            <a:endParaRPr lang="en-GB" sz="49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820" y="1021272"/>
            <a:ext cx="2892997" cy="2723823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dirty="0"/>
              <a:t>Our history curriculum aims to inspire in children a curiosity and fascination about Britain’s past and that of the wider world. To ensure our children have an accurate understanding of the history of the world in which they live.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2463" y="1021272"/>
            <a:ext cx="3159006" cy="270843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Big Ideas</a:t>
            </a:r>
          </a:p>
          <a:p>
            <a:endParaRPr lang="en-GB" sz="1500" b="1" dirty="0"/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Understanding Chronology</a:t>
            </a:r>
            <a:r>
              <a:rPr lang="en-GB" sz="1400" dirty="0"/>
              <a:t> (AD, BC, century, time, past, present)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Historical Interpretation</a:t>
            </a:r>
            <a:r>
              <a:rPr lang="en-GB" sz="1400" dirty="0"/>
              <a:t> (cause and consequence, change, significance)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Sources of evidence </a:t>
            </a:r>
            <a:r>
              <a:rPr lang="en-GB" sz="1400" dirty="0"/>
              <a:t>(primary, secondary, reliable)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Communicate Historically</a:t>
            </a:r>
            <a:r>
              <a:rPr lang="en-GB" sz="1400" dirty="0"/>
              <a:t>(enquiry, interpretation, </a:t>
            </a:r>
            <a:r>
              <a:rPr lang="en-GB" sz="1400"/>
              <a:t>organisation)</a:t>
            </a:r>
          </a:p>
          <a:p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4927" y="1021272"/>
            <a:ext cx="5513713" cy="270843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Content and Sequencing</a:t>
            </a:r>
          </a:p>
          <a:p>
            <a:pPr algn="ctr"/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2 half termly units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Content of the National curriculum and to ensure our children have an accurate understanding of the history of the world in which they live.</a:t>
            </a:r>
          </a:p>
          <a:p>
            <a:r>
              <a:rPr lang="en-GB" sz="1000" b="1" dirty="0"/>
              <a:t>Historical studies in KS1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Y1 changes within living memory in locality (transport) and (seaside)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Y2 study a contrasting lives of significant people and events (Explorers) and (Great Fire of London)</a:t>
            </a:r>
          </a:p>
          <a:p>
            <a:r>
              <a:rPr lang="en-GB" sz="1000" b="1" dirty="0"/>
              <a:t>Historical studies in KS2 </a:t>
            </a:r>
          </a:p>
          <a:p>
            <a:r>
              <a:rPr lang="en-GB" sz="1000" b="1" dirty="0"/>
              <a:t>Each year children learn an aspect of British and world history, these are </a:t>
            </a:r>
            <a:r>
              <a:rPr lang="en-GB" sz="1000" b="1"/>
              <a:t>taught sequentially</a:t>
            </a:r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Y3 Changes in Britain from Stone age to iron age and Ancient Egyptians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Y4 Roman Empire- impact on Britain and Ancient Greece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Y5 Anglo Saxons and Vikings in Britain and Mayan Civilization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Y6 World war 2 in Britain and a local study of the History of Grimsby</a:t>
            </a:r>
          </a:p>
          <a:p>
            <a:r>
              <a:rPr lang="en-GB" sz="1000" b="1" dirty="0"/>
              <a:t>Summer Term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Retrieval of historical learning and application of historical skills and knowledge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006" y="4002720"/>
            <a:ext cx="2891811" cy="2693045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Links with English and Maths</a:t>
            </a:r>
            <a:endParaRPr lang="en-GB" sz="800" b="1" dirty="0"/>
          </a:p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Every lesson is a reading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High quality texts chosen for English that link with the History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Expression of findings, conclusions and opinions both orally and in written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Time lines, chronology, Roman Numerals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4927" y="4002720"/>
            <a:ext cx="2837694" cy="2693045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Outcomes</a:t>
            </a:r>
            <a:endParaRPr lang="en-GB" sz="1400" b="1" dirty="0"/>
          </a:p>
          <a:p>
            <a:pPr algn="ctr"/>
            <a:endParaRPr lang="en-GB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All units begin with an enquiry questions which children should be able to answer at the end of the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the unit children with complete a task which gives them the opportunity to apply all their historical knowledge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unit quiz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67935" y="4002720"/>
            <a:ext cx="2610705" cy="2693045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Support</a:t>
            </a:r>
          </a:p>
          <a:p>
            <a:pPr algn="ctr"/>
            <a:endParaRPr lang="en-GB" dirty="0"/>
          </a:p>
          <a:p>
            <a:r>
              <a:rPr lang="en-GB" sz="1300" dirty="0"/>
              <a:t>Everyone has access to the History National Curriculum.</a:t>
            </a:r>
          </a:p>
          <a:p>
            <a:endParaRPr lang="en-GB" sz="1300" dirty="0"/>
          </a:p>
          <a:p>
            <a:r>
              <a:rPr lang="en-GB" sz="1300" dirty="0"/>
              <a:t>Support is provided for those learners who require it</a:t>
            </a:r>
          </a:p>
          <a:p>
            <a:endParaRPr lang="en-GB" sz="1300" dirty="0"/>
          </a:p>
          <a:p>
            <a:r>
              <a:rPr lang="en-GB" sz="1300" dirty="0"/>
              <a:t>Considerations is given for learners who grasp concepts more rapidly</a:t>
            </a:r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1300" dirty="0"/>
          </a:p>
        </p:txBody>
      </p:sp>
      <p:pic>
        <p:nvPicPr>
          <p:cNvPr id="1036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8" y="1118810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2463" y="4002720"/>
            <a:ext cx="3159006" cy="270843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Retrieval Practice</a:t>
            </a:r>
          </a:p>
          <a:p>
            <a:endParaRPr lang="en-GB" sz="800" dirty="0"/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Knowledge, skills and vocabulary identified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 organisers used to support recall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Low stakes quizzing to develop long term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concepts identified (above) are revisited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ideas are investigated by considering what they are and what they are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Links across year groups for retrieval of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23" name="Picture 22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6607467" y="1042664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AutoShape 14" descr="Image result for black and white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6" y="4400459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56" y="4065197"/>
            <a:ext cx="324431" cy="335262"/>
          </a:xfrm>
          <a:prstGeom prst="rect">
            <a:avLst/>
          </a:prstGeom>
        </p:spPr>
      </p:pic>
      <p:pic>
        <p:nvPicPr>
          <p:cNvPr id="28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78" y="1075769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11122575" y="1064311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27" y="4396961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07" y="4114093"/>
            <a:ext cx="324431" cy="335262"/>
          </a:xfrm>
          <a:prstGeom prst="rect">
            <a:avLst/>
          </a:prstGeom>
        </p:spPr>
      </p:pic>
      <p:pic>
        <p:nvPicPr>
          <p:cNvPr id="1044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11476653" y="4114093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9538996" y="4122168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0" y="4108913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15" y="4079280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tion, history, knowledge, learning, school, stud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" y="-207818"/>
            <a:ext cx="1356602" cy="13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952" y="158141"/>
            <a:ext cx="633648" cy="6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1" ma:contentTypeDescription="Create a new document." ma:contentTypeScope="" ma:versionID="6ef894ea2f98ceb6c36657d083fdb135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7ead7337484936f069c14d5e9ac0eaa9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6EA6465D-8935-43C2-BA5C-FA785796BC5A}"/>
</file>

<file path=customXml/itemProps2.xml><?xml version="1.0" encoding="utf-8"?>
<ds:datastoreItem xmlns:ds="http://schemas.openxmlformats.org/officeDocument/2006/customXml" ds:itemID="{06A59B6B-7DFE-4E2A-8851-F5E6707C7BC9}"/>
</file>

<file path=customXml/itemProps3.xml><?xml version="1.0" encoding="utf-8"?>
<ds:datastoreItem xmlns:ds="http://schemas.openxmlformats.org/officeDocument/2006/customXml" ds:itemID="{836DBC9F-5BB3-462B-8E10-8D8136A8087E}"/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415</Words>
  <Application>Microsoft Office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HISTORY AT MIDDLETHORPE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MIDDLETHORPE</dc:title>
  <dc:creator>Simpson, Rachel</dc:creator>
  <cp:lastModifiedBy>Annabel Atkin</cp:lastModifiedBy>
  <cp:revision>37</cp:revision>
  <dcterms:created xsi:type="dcterms:W3CDTF">2019-11-06T10:58:00Z</dcterms:created>
  <dcterms:modified xsi:type="dcterms:W3CDTF">2022-05-16T09:39:49Z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315600</vt:r8>
  </property>
</Properties>
</file>