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3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4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9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9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2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ca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76" y="2524561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8852" y="2986751"/>
            <a:ext cx="1188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Communicate Historically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4227" y="3007975"/>
            <a:ext cx="160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Interpret the Past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945" y="2996465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Understand Chronology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40036" y="3019578"/>
            <a:ext cx="20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Focus areas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270" y="2598766"/>
            <a:ext cx="445623" cy="445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6141" y="2605710"/>
            <a:ext cx="512187" cy="504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611" y="5057074"/>
            <a:ext cx="1016782" cy="10020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5010" y="5216058"/>
            <a:ext cx="730829" cy="6699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4270" y="5057074"/>
            <a:ext cx="860317" cy="860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4581" y="5159342"/>
            <a:ext cx="971330" cy="7975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22456" y="5216058"/>
            <a:ext cx="726203" cy="7262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52618" y="5219671"/>
            <a:ext cx="690432" cy="6815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51828" y="5256152"/>
            <a:ext cx="646016" cy="64601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62598" y="5788508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Locate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70773" y="5805882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Society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77862" y="5832652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Travel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5856" y="5844047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Settlements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70925" y="5844046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Trade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27432" y="5856757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Beliefs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68901" y="5844045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Conflict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82633" y="852470"/>
            <a:ext cx="11704320" cy="1017891"/>
            <a:chOff x="282633" y="852470"/>
            <a:chExt cx="11704320" cy="1017891"/>
          </a:xfrm>
        </p:grpSpPr>
        <p:grpSp>
          <p:nvGrpSpPr>
            <p:cNvPr id="38" name="Group 37"/>
            <p:cNvGrpSpPr/>
            <p:nvPr/>
          </p:nvGrpSpPr>
          <p:grpSpPr>
            <a:xfrm>
              <a:off x="807360" y="852470"/>
              <a:ext cx="10827850" cy="671205"/>
              <a:chOff x="657248" y="343738"/>
              <a:chExt cx="10827850" cy="671205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7248" y="527221"/>
                <a:ext cx="487722" cy="487722"/>
              </a:xfrm>
              <a:prstGeom prst="rect">
                <a:avLst/>
              </a:prstGeom>
            </p:spPr>
          </p:pic>
          <p:pic>
            <p:nvPicPr>
              <p:cNvPr id="20" name="Picture 50" descr="Image result for seaside icon transparent background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242" t="17097" r="14384" b="17960"/>
              <a:stretch/>
            </p:blipFill>
            <p:spPr bwMode="auto">
              <a:xfrm>
                <a:off x="1548047" y="400467"/>
                <a:ext cx="556953" cy="5213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66" descr="Image result for fire icon transparent background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4035" y="343738"/>
                <a:ext cx="608617" cy="608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74" descr="Image result for egypt icon transparent background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4271" y="541845"/>
                <a:ext cx="642008" cy="3563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70" descr="Image result for pyramids icon transparent background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51828" y="414285"/>
                <a:ext cx="476192" cy="476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90" descr="Image result for olive wreath icon transparent background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48951" y="379494"/>
                <a:ext cx="563320" cy="5633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104" descr="Related image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95363" y="416287"/>
                <a:ext cx="489735" cy="489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52" descr="Image result for famous person icon transparent backgroun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2302" y="443565"/>
                <a:ext cx="484505" cy="462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76" descr="Image result for spear icon transparent background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970" y="407257"/>
                <a:ext cx="568869" cy="5003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82" descr="Image result for roman icon transparent background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8946" y="378071"/>
                <a:ext cx="528273" cy="5282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92" descr="Image result for viking ship icon transparent background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83580" y="378071"/>
                <a:ext cx="574284" cy="5742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94" descr="Image result for world war 2 icon transparent background"/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07556" y="418312"/>
                <a:ext cx="438934" cy="4663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282633" y="1608751"/>
              <a:ext cx="117043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              Transport            Seaside	            Explorers	         Fire of London      Stone age           Ancient Egypt          Romans          Ancient Greece         Vikings                 Mayans                WWII            Local Study</a:t>
              </a: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9200056" y="2667495"/>
            <a:ext cx="2433270" cy="102238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6203714" y="2199070"/>
            <a:ext cx="2433270" cy="202379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304809" y="2179684"/>
            <a:ext cx="2433270" cy="202379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541158" y="2179381"/>
            <a:ext cx="2433270" cy="202379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0" idx="2"/>
          </p:cNvCxnSpPr>
          <p:nvPr/>
        </p:nvCxnSpPr>
        <p:spPr>
          <a:xfrm>
            <a:off x="10416691" y="3689882"/>
            <a:ext cx="0" cy="93199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361748" y="4600642"/>
            <a:ext cx="9783728" cy="2087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1135270" y="4591077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374835" y="4621517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85499" y="4621516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191313" y="4591076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20424" y="4621516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955021" y="4635093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61748" y="4591076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81524" y="765046"/>
            <a:ext cx="11447240" cy="116871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3028516" y="196734"/>
            <a:ext cx="515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Middlethorpe</a:t>
            </a:r>
            <a:r>
              <a:rPr lang="en-GB" b="1" dirty="0" smtClean="0"/>
              <a:t> </a:t>
            </a:r>
            <a:r>
              <a:rPr lang="en-GB" b="1" dirty="0"/>
              <a:t>Primary Academy History Big Ideas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079463" y="3262704"/>
            <a:ext cx="240839" cy="41879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1611" y="3689882"/>
            <a:ext cx="9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Ask &amp; Answer Questions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255112" y="3320550"/>
            <a:ext cx="102220" cy="36095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51099" y="3656306"/>
            <a:ext cx="8880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Select Information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999861" y="2710061"/>
            <a:ext cx="249295" cy="30510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43711" y="2298437"/>
            <a:ext cx="884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Historical Vocabulary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1051221" y="2710061"/>
            <a:ext cx="269081" cy="276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3939" y="2298437"/>
            <a:ext cx="755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Informed responses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3798455" y="2729324"/>
            <a:ext cx="304309" cy="25742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359479" y="2346303"/>
            <a:ext cx="565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Main Events</a:t>
            </a:r>
          </a:p>
        </p:txBody>
      </p:sp>
      <p:cxnSp>
        <p:nvCxnSpPr>
          <p:cNvPr id="72" name="Straight Connector 71"/>
          <p:cNvCxnSpPr>
            <a:endCxn id="75" idx="2"/>
          </p:cNvCxnSpPr>
          <p:nvPr/>
        </p:nvCxnSpPr>
        <p:spPr>
          <a:xfrm flipV="1">
            <a:off x="7757801" y="2710061"/>
            <a:ext cx="380394" cy="31624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39405" y="2279174"/>
            <a:ext cx="997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Chronological framework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6615911" y="3324294"/>
            <a:ext cx="237434" cy="4710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243308" y="3742286"/>
            <a:ext cx="983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Similarities &amp; Differences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7862383" y="3297362"/>
            <a:ext cx="391215" cy="4291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644918" y="3677915"/>
            <a:ext cx="10474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Connections &amp; Contrasts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404587" y="2346303"/>
            <a:ext cx="1005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Cause &amp; Consequence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77874" y="2710061"/>
            <a:ext cx="312483" cy="276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012180" y="2198589"/>
            <a:ext cx="10507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Primary sources of evidence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4689893" y="3299249"/>
            <a:ext cx="427721" cy="32030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012180" y="3689882"/>
            <a:ext cx="628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Change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4410119" y="3304242"/>
            <a:ext cx="0" cy="58911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02764" y="3865418"/>
            <a:ext cx="854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Significance</a:t>
            </a: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907353" y="3262704"/>
            <a:ext cx="195411" cy="2971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356824" y="3569389"/>
            <a:ext cx="8393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Secondary sources of evidence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853345" y="2710061"/>
            <a:ext cx="179222" cy="3343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2" name="Picture 8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1145475" y="78962"/>
            <a:ext cx="633648" cy="62468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82633" y="59704"/>
            <a:ext cx="633648" cy="62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9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8C56D606-F1FF-4B92-A546-A6233AFDF8F5}"/>
</file>

<file path=customXml/itemProps2.xml><?xml version="1.0" encoding="utf-8"?>
<ds:datastoreItem xmlns:ds="http://schemas.openxmlformats.org/officeDocument/2006/customXml" ds:itemID="{E11DF663-D299-4187-BA1B-8B08F2A43E0A}"/>
</file>

<file path=customXml/itemProps3.xml><?xml version="1.0" encoding="utf-8"?>
<ds:datastoreItem xmlns:ds="http://schemas.openxmlformats.org/officeDocument/2006/customXml" ds:itemID="{9D6DC6F1-A9D7-4C54-A5EF-94410978E6CC}"/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Annabel Atkin</cp:lastModifiedBy>
  <cp:revision>46</cp:revision>
  <dcterms:created xsi:type="dcterms:W3CDTF">2020-01-31T15:23:38Z</dcterms:created>
  <dcterms:modified xsi:type="dcterms:W3CDTF">2022-05-16T09:41:36Z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315800</vt:r8>
  </property>
  <property fmtid="{D5CDD505-2E9C-101B-9397-08002B2CF9AE}" pid="4" name="MediaServiceImageTags">
    <vt:lpwstr/>
  </property>
</Properties>
</file>