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275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BB6BA0-88F0-437A-B77D-AEFAC27408B5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40363" cy="39100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275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E51A0C-82A5-411E-A21A-2CF5FD3E02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2951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4977-BDE9-4FCA-B912-ED759B5090CD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E438-4700-4659-9895-A1B8B59D0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941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4977-BDE9-4FCA-B912-ED759B5090CD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E438-4700-4659-9895-A1B8B59D0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3256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4977-BDE9-4FCA-B912-ED759B5090CD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E438-4700-4659-9895-A1B8B59D0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0140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4977-BDE9-4FCA-B912-ED759B5090CD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E438-4700-4659-9895-A1B8B59D0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6523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4977-BDE9-4FCA-B912-ED759B5090CD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E438-4700-4659-9895-A1B8B59D0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0791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4977-BDE9-4FCA-B912-ED759B5090CD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E438-4700-4659-9895-A1B8B59D0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662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4977-BDE9-4FCA-B912-ED759B5090CD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E438-4700-4659-9895-A1B8B59D0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6295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4977-BDE9-4FCA-B912-ED759B5090CD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E438-4700-4659-9895-A1B8B59D0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2204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4977-BDE9-4FCA-B912-ED759B5090CD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E438-4700-4659-9895-A1B8B59D0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3866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4977-BDE9-4FCA-B912-ED759B5090CD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E438-4700-4659-9895-A1B8B59D0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8170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4977-BDE9-4FCA-B912-ED759B5090CD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E438-4700-4659-9895-A1B8B59D0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0509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F74977-BDE9-4FCA-B912-ED759B5090CD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56E438-4700-4659-9895-A1B8B59D0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426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6617" y="69665"/>
            <a:ext cx="9144000" cy="366169"/>
          </a:xfrm>
        </p:spPr>
        <p:txBody>
          <a:bodyPr>
            <a:normAutofit/>
          </a:bodyPr>
          <a:lstStyle/>
          <a:p>
            <a:r>
              <a:rPr lang="en-GB" sz="2000" b="1" u="sng" dirty="0" smtClean="0">
                <a:latin typeface="+mn-lt"/>
              </a:rPr>
              <a:t>Year 4 – States of Matter</a:t>
            </a:r>
            <a:endParaRPr lang="en-GB" sz="2000" b="1" u="sng" dirty="0">
              <a:latin typeface="+mn-lt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9351307"/>
              </p:ext>
            </p:extLst>
          </p:nvPr>
        </p:nvGraphicFramePr>
        <p:xfrm>
          <a:off x="7830666" y="252749"/>
          <a:ext cx="4110446" cy="51359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6320">
                  <a:extLst>
                    <a:ext uri="{9D8B030D-6E8A-4147-A177-3AD203B41FA5}">
                      <a16:colId xmlns:a16="http://schemas.microsoft.com/office/drawing/2014/main" val="4206251872"/>
                    </a:ext>
                  </a:extLst>
                </a:gridCol>
                <a:gridCol w="3074126">
                  <a:extLst>
                    <a:ext uri="{9D8B030D-6E8A-4147-A177-3AD203B41FA5}">
                      <a16:colId xmlns:a16="http://schemas.microsoft.com/office/drawing/2014/main" val="1439194525"/>
                    </a:ext>
                  </a:extLst>
                </a:gridCol>
              </a:tblGrid>
              <a:tr h="217824"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dirty="0" smtClean="0"/>
                        <a:t>Vocabulary Dozen </a:t>
                      </a:r>
                      <a:endParaRPr lang="en-GB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2738203"/>
                  </a:ext>
                </a:extLst>
              </a:tr>
              <a:tr h="370264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/>
                        <a:t>solids</a:t>
                      </a:r>
                      <a:endParaRPr lang="en-GB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Solids keep their shape well and don’t flow or spread</a:t>
                      </a:r>
                      <a:r>
                        <a:rPr lang="en-GB" sz="1000" baseline="0" dirty="0" smtClean="0"/>
                        <a:t> out on their own</a:t>
                      </a:r>
                      <a:endParaRPr lang="en-GB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5284681"/>
                  </a:ext>
                </a:extLst>
              </a:tr>
              <a:tr h="300244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/>
                        <a:t>liquids</a:t>
                      </a:r>
                      <a:endParaRPr lang="en-GB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They aren’t firm and they flow and can be poured easily</a:t>
                      </a:r>
                      <a:endParaRPr lang="en-GB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7100611"/>
                  </a:ext>
                </a:extLst>
              </a:tr>
              <a:tr h="370264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/>
                        <a:t>gases</a:t>
                      </a:r>
                      <a:endParaRPr lang="en-GB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Has no particular shape and can drift easily</a:t>
                      </a:r>
                      <a:endParaRPr lang="en-GB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5290659"/>
                  </a:ext>
                </a:extLst>
              </a:tr>
              <a:tr h="370264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/>
                        <a:t>evaporation</a:t>
                      </a:r>
                      <a:endParaRPr lang="en-GB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The change that happens when a liquid</a:t>
                      </a:r>
                      <a:r>
                        <a:rPr lang="en-GB" sz="1000" baseline="0" dirty="0" smtClean="0"/>
                        <a:t> turns into a gas</a:t>
                      </a:r>
                      <a:endParaRPr lang="en-GB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5273664"/>
                  </a:ext>
                </a:extLst>
              </a:tr>
              <a:tr h="370264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/>
                        <a:t>condensation</a:t>
                      </a:r>
                      <a:endParaRPr lang="en-GB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The change that happens when a gas turns into a liquid</a:t>
                      </a:r>
                      <a:endParaRPr lang="en-GB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4237005"/>
                  </a:ext>
                </a:extLst>
              </a:tr>
              <a:tr h="370264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/>
                        <a:t>Water cycle</a:t>
                      </a:r>
                      <a:endParaRPr lang="en-GB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The way</a:t>
                      </a:r>
                      <a:r>
                        <a:rPr lang="en-GB" sz="1000" baseline="0" dirty="0" smtClean="0"/>
                        <a:t> water moves around the planet by changing state</a:t>
                      </a:r>
                      <a:endParaRPr lang="en-GB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3275605"/>
                  </a:ext>
                </a:extLst>
              </a:tr>
              <a:tr h="287383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/>
                        <a:t>temperature</a:t>
                      </a:r>
                      <a:endParaRPr lang="en-GB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Is a measure of how hot or cold something is</a:t>
                      </a:r>
                      <a:endParaRPr lang="en-GB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9952605"/>
                  </a:ext>
                </a:extLst>
              </a:tr>
              <a:tr h="278675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/>
                        <a:t>Degrees Celsius</a:t>
                      </a:r>
                      <a:endParaRPr lang="en-GB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The</a:t>
                      </a:r>
                      <a:r>
                        <a:rPr lang="en-GB" sz="1000" baseline="0" dirty="0" smtClean="0"/>
                        <a:t> unit by which temperature is measured</a:t>
                      </a:r>
                      <a:endParaRPr lang="en-GB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1145560"/>
                  </a:ext>
                </a:extLst>
              </a:tr>
              <a:tr h="281243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/>
                        <a:t>particles</a:t>
                      </a:r>
                      <a:endParaRPr lang="en-GB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/>
                        <a:t>Tiny</a:t>
                      </a:r>
                      <a:r>
                        <a:rPr lang="en-GB" sz="1000" baseline="0" dirty="0" smtClean="0"/>
                        <a:t> bits of matter that make up everything in the universe</a:t>
                      </a:r>
                      <a:endParaRPr lang="en-GB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2626104"/>
                  </a:ext>
                </a:extLst>
              </a:tr>
              <a:tr h="291737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/>
                        <a:t>condensed</a:t>
                      </a:r>
                      <a:endParaRPr lang="en-GB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The process of a gas turning into a liquid</a:t>
                      </a:r>
                      <a:endParaRPr lang="en-GB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7707613"/>
                  </a:ext>
                </a:extLst>
              </a:tr>
              <a:tr h="295941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/>
                        <a:t>thermometer</a:t>
                      </a:r>
                      <a:endParaRPr lang="en-GB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A piece of equipment that measures</a:t>
                      </a:r>
                      <a:r>
                        <a:rPr lang="en-GB" sz="1000" baseline="0" dirty="0" smtClean="0"/>
                        <a:t> temperature</a:t>
                      </a:r>
                      <a:endParaRPr lang="en-GB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3165618"/>
                  </a:ext>
                </a:extLst>
              </a:tr>
              <a:tr h="398102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/>
                        <a:t>Water vapour</a:t>
                      </a:r>
                      <a:endParaRPr lang="en-GB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When water heats up it evaporates to form water vapour.</a:t>
                      </a:r>
                      <a:endParaRPr lang="en-GB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2609717"/>
                  </a:ext>
                </a:extLst>
              </a:tr>
              <a:tr h="370264"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043057"/>
                  </a:ext>
                </a:extLst>
              </a:tr>
              <a:tr h="370264"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3211919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5511224"/>
              </p:ext>
            </p:extLst>
          </p:nvPr>
        </p:nvGraphicFramePr>
        <p:xfrm>
          <a:off x="261985" y="252749"/>
          <a:ext cx="3517536" cy="31067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17536">
                  <a:extLst>
                    <a:ext uri="{9D8B030D-6E8A-4147-A177-3AD203B41FA5}">
                      <a16:colId xmlns:a16="http://schemas.microsoft.com/office/drawing/2014/main" val="3613103257"/>
                    </a:ext>
                  </a:extLst>
                </a:gridCol>
              </a:tblGrid>
              <a:tr h="256669">
                <a:tc>
                  <a:txBody>
                    <a:bodyPr/>
                    <a:lstStyle/>
                    <a:p>
                      <a:pPr algn="ctr"/>
                      <a:r>
                        <a:rPr lang="en-GB" sz="900" dirty="0" smtClean="0"/>
                        <a:t>Solids</a:t>
                      </a:r>
                      <a:endParaRPr lang="en-GB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930952"/>
                  </a:ext>
                </a:extLst>
              </a:tr>
              <a:tr h="410669">
                <a:tc>
                  <a:txBody>
                    <a:bodyPr/>
                    <a:lstStyle/>
                    <a:p>
                      <a:pPr algn="ctr"/>
                      <a:r>
                        <a:rPr lang="en-GB" sz="900" dirty="0" smtClean="0"/>
                        <a:t>Solids keep their shape well and don’t flow</a:t>
                      </a:r>
                      <a:r>
                        <a:rPr lang="en-GB" sz="900" baseline="0" dirty="0" smtClean="0"/>
                        <a:t> or spread out on their own.</a:t>
                      </a:r>
                      <a:endParaRPr lang="en-GB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759127"/>
                  </a:ext>
                </a:extLst>
              </a:tr>
              <a:tr h="344170">
                <a:tc>
                  <a:txBody>
                    <a:bodyPr/>
                    <a:lstStyle/>
                    <a:p>
                      <a:pPr algn="ctr"/>
                      <a:r>
                        <a:rPr lang="en-GB" sz="900" i="1" dirty="0" smtClean="0"/>
                        <a:t>Solids always take up the same amount of space.</a:t>
                      </a:r>
                      <a:endParaRPr lang="en-GB" sz="9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5817602"/>
                  </a:ext>
                </a:extLst>
              </a:tr>
              <a:tr h="34985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 smtClean="0"/>
                        <a:t>Particles sit closely together.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9088461"/>
                  </a:ext>
                </a:extLst>
              </a:tr>
              <a:tr h="410669"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 smtClean="0"/>
                        <a:t>They move a little but keep in the same position.</a:t>
                      </a:r>
                      <a:endParaRPr lang="en-GB" sz="9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6661073"/>
                  </a:ext>
                </a:extLst>
              </a:tr>
              <a:tr h="1334676">
                <a:tc>
                  <a:txBody>
                    <a:bodyPr/>
                    <a:lstStyle/>
                    <a:p>
                      <a:pPr algn="l"/>
                      <a:endParaRPr lang="en-GB" sz="900" b="1" dirty="0" smtClean="0"/>
                    </a:p>
                    <a:p>
                      <a:pPr algn="l"/>
                      <a:endParaRPr lang="en-GB" sz="900" b="1" dirty="0" smtClean="0"/>
                    </a:p>
                    <a:p>
                      <a:pPr algn="l"/>
                      <a:endParaRPr lang="en-GB" sz="900" b="1" dirty="0" smtClean="0"/>
                    </a:p>
                    <a:p>
                      <a:pPr algn="l"/>
                      <a:endParaRPr lang="en-GB" sz="900" b="1" dirty="0" smtClean="0"/>
                    </a:p>
                    <a:p>
                      <a:pPr algn="l"/>
                      <a:endParaRPr lang="en-GB" sz="900" b="1" dirty="0" smtClean="0"/>
                    </a:p>
                    <a:p>
                      <a:pPr algn="l"/>
                      <a:endParaRPr lang="en-GB" sz="900" b="1" dirty="0" smtClean="0"/>
                    </a:p>
                    <a:p>
                      <a:pPr algn="l"/>
                      <a:endParaRPr lang="en-GB" sz="900" b="1" dirty="0" smtClean="0"/>
                    </a:p>
                    <a:p>
                      <a:pPr algn="l"/>
                      <a:endParaRPr lang="en-GB" sz="9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2450381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0471350"/>
              </p:ext>
            </p:extLst>
          </p:nvPr>
        </p:nvGraphicFramePr>
        <p:xfrm>
          <a:off x="3953932" y="435834"/>
          <a:ext cx="3742267" cy="2764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2267">
                  <a:extLst>
                    <a:ext uri="{9D8B030D-6E8A-4147-A177-3AD203B41FA5}">
                      <a16:colId xmlns:a16="http://schemas.microsoft.com/office/drawing/2014/main" val="312864454"/>
                    </a:ext>
                  </a:extLst>
                </a:gridCol>
              </a:tblGrid>
              <a:tr h="277040">
                <a:tc>
                  <a:txBody>
                    <a:bodyPr/>
                    <a:lstStyle/>
                    <a:p>
                      <a:pPr algn="ctr"/>
                      <a:r>
                        <a:rPr lang="en-GB" sz="900" dirty="0" smtClean="0"/>
                        <a:t>Gases</a:t>
                      </a:r>
                      <a:endParaRPr lang="en-GB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370076"/>
                  </a:ext>
                </a:extLst>
              </a:tr>
              <a:tr h="286193"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A gas has no particular shape</a:t>
                      </a:r>
                      <a:endParaRPr lang="en-GB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1195371"/>
                  </a:ext>
                </a:extLst>
              </a:tr>
              <a:tr h="398241">
                <a:tc>
                  <a:txBody>
                    <a:bodyPr/>
                    <a:lstStyle/>
                    <a:p>
                      <a:r>
                        <a:rPr lang="en-GB" sz="900" b="0" dirty="0" smtClean="0"/>
                        <a:t>Gases move all over the place all of the time.</a:t>
                      </a:r>
                      <a:endParaRPr lang="en-GB" sz="900" b="0" baseline="0" dirty="0" smtClean="0"/>
                    </a:p>
                    <a:p>
                      <a:endParaRPr lang="en-GB" sz="9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5595422"/>
                  </a:ext>
                </a:extLst>
              </a:tr>
              <a:tr h="398241"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Most gases are invisible</a:t>
                      </a:r>
                      <a:endParaRPr lang="en-GB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8219820"/>
                  </a:ext>
                </a:extLst>
              </a:tr>
              <a:tr h="286816"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Gas particles are all around us</a:t>
                      </a:r>
                      <a:r>
                        <a:rPr lang="en-GB" sz="900" baseline="0" dirty="0" smtClean="0"/>
                        <a:t> spreading into any empty space.</a:t>
                      </a:r>
                      <a:endParaRPr lang="en-GB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3460263"/>
                  </a:ext>
                </a:extLst>
              </a:tr>
              <a:tr h="1118019">
                <a:tc>
                  <a:txBody>
                    <a:bodyPr/>
                    <a:lstStyle/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740265"/>
                  </a:ext>
                </a:extLst>
              </a:tr>
            </a:tbl>
          </a:graphicData>
        </a:graphic>
      </p:graphicFrame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4809" y="6153461"/>
            <a:ext cx="1275808" cy="704539"/>
          </a:xfrm>
          <a:prstGeom prst="rect">
            <a:avLst/>
          </a:prstGeom>
        </p:spPr>
      </p:pic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792288"/>
              </p:ext>
            </p:extLst>
          </p:nvPr>
        </p:nvGraphicFramePr>
        <p:xfrm>
          <a:off x="250254" y="3388648"/>
          <a:ext cx="3517536" cy="29339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17536">
                  <a:extLst>
                    <a:ext uri="{9D8B030D-6E8A-4147-A177-3AD203B41FA5}">
                      <a16:colId xmlns:a16="http://schemas.microsoft.com/office/drawing/2014/main" val="3613103257"/>
                    </a:ext>
                  </a:extLst>
                </a:gridCol>
              </a:tblGrid>
              <a:tr h="279355">
                <a:tc>
                  <a:txBody>
                    <a:bodyPr/>
                    <a:lstStyle/>
                    <a:p>
                      <a:pPr algn="ctr"/>
                      <a:r>
                        <a:rPr lang="en-GB" sz="900" dirty="0" smtClean="0"/>
                        <a:t>Liquids</a:t>
                      </a:r>
                      <a:endParaRPr lang="en-GB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930952"/>
                  </a:ext>
                </a:extLst>
              </a:tr>
              <a:tr h="368856">
                <a:tc>
                  <a:txBody>
                    <a:bodyPr/>
                    <a:lstStyle/>
                    <a:p>
                      <a:pPr algn="l"/>
                      <a:r>
                        <a:rPr lang="en-GB" sz="900" b="1" dirty="0" smtClean="0"/>
                        <a:t>Liquids are runny and they flow downwards</a:t>
                      </a:r>
                      <a:endParaRPr lang="en-GB" sz="9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2450381"/>
                  </a:ext>
                </a:extLst>
              </a:tr>
              <a:tr h="400529">
                <a:tc>
                  <a:txBody>
                    <a:bodyPr/>
                    <a:lstStyle/>
                    <a:p>
                      <a:pPr algn="l"/>
                      <a:r>
                        <a:rPr lang="en-GB" sz="900" b="1" dirty="0" smtClean="0"/>
                        <a:t>Liquids</a:t>
                      </a:r>
                      <a:r>
                        <a:rPr lang="en-GB" sz="900" b="1" baseline="0" dirty="0" smtClean="0"/>
                        <a:t> take up the shape of the container</a:t>
                      </a:r>
                      <a:endParaRPr lang="en-GB" sz="9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0339607"/>
                  </a:ext>
                </a:extLst>
              </a:tr>
              <a:tr h="376052">
                <a:tc>
                  <a:txBody>
                    <a:bodyPr/>
                    <a:lstStyle/>
                    <a:p>
                      <a:pPr algn="l"/>
                      <a:r>
                        <a:rPr lang="en-GB" sz="900" b="1" dirty="0" smtClean="0"/>
                        <a:t>The surface of a liquid in a container stays level.</a:t>
                      </a:r>
                      <a:endParaRPr lang="en-GB" sz="9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2435574"/>
                  </a:ext>
                </a:extLst>
              </a:tr>
              <a:tr h="457581">
                <a:tc>
                  <a:txBody>
                    <a:bodyPr/>
                    <a:lstStyle/>
                    <a:p>
                      <a:pPr algn="l"/>
                      <a:r>
                        <a:rPr lang="en-GB" sz="900" b="1" smtClean="0"/>
                        <a:t>Particles in </a:t>
                      </a:r>
                      <a:r>
                        <a:rPr lang="en-GB" sz="900" b="1" dirty="0" smtClean="0"/>
                        <a:t>liquids are not so tightly packed and move a little</a:t>
                      </a:r>
                      <a:endParaRPr lang="en-GB" sz="9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8214541"/>
                  </a:ext>
                </a:extLst>
              </a:tr>
              <a:tr h="605174">
                <a:tc>
                  <a:txBody>
                    <a:bodyPr/>
                    <a:lstStyle/>
                    <a:p>
                      <a:pPr algn="l"/>
                      <a:endParaRPr lang="en-GB" sz="900" b="1" dirty="0" smtClean="0"/>
                    </a:p>
                    <a:p>
                      <a:pPr algn="l"/>
                      <a:endParaRPr lang="en-GB" sz="900" b="1" dirty="0" smtClean="0"/>
                    </a:p>
                    <a:p>
                      <a:pPr algn="l"/>
                      <a:endParaRPr lang="en-GB" sz="900" b="1" dirty="0" smtClean="0"/>
                    </a:p>
                    <a:p>
                      <a:pPr algn="l"/>
                      <a:endParaRPr lang="en-GB" sz="900" b="1" dirty="0" smtClean="0"/>
                    </a:p>
                    <a:p>
                      <a:pPr algn="l"/>
                      <a:endParaRPr lang="en-GB" sz="900" b="1" dirty="0" smtClean="0"/>
                    </a:p>
                    <a:p>
                      <a:pPr algn="l"/>
                      <a:endParaRPr lang="en-GB" sz="900" b="1" dirty="0" smtClean="0"/>
                    </a:p>
                    <a:p>
                      <a:pPr algn="l"/>
                      <a:endParaRPr lang="en-GB" sz="9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7948402"/>
                  </a:ext>
                </a:extLst>
              </a:tr>
            </a:tbl>
          </a:graphicData>
        </a:graphic>
      </p:graphicFrame>
      <p:pic>
        <p:nvPicPr>
          <p:cNvPr id="1026" name="Picture 2" descr="Image result for particles in a soli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890546" y="1997000"/>
            <a:ext cx="1940107" cy="1344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particles in a liqui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7118" y="5310522"/>
            <a:ext cx="1426962" cy="977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particles in a ga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8898" y="2119350"/>
            <a:ext cx="1542851" cy="1075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Image result for water cycl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3932" y="3610208"/>
            <a:ext cx="3747974" cy="2929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878322" y="3341889"/>
            <a:ext cx="28022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Water Cycle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7170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CE2A7EDF09AA4D8123CD991C4270FB" ma:contentTypeVersion="14" ma:contentTypeDescription="Create a new document." ma:contentTypeScope="" ma:versionID="edfcf39255ccf83fd378684607e2ef21">
  <xsd:schema xmlns:xsd="http://www.w3.org/2001/XMLSchema" xmlns:xs="http://www.w3.org/2001/XMLSchema" xmlns:p="http://schemas.microsoft.com/office/2006/metadata/properties" xmlns:ns2="fbfaf87b-7bdd-4c4f-a8f3-ec676afede73" xmlns:ns3="597c8b6c-d28d-4116-9221-2285f0b83890" targetNamespace="http://schemas.microsoft.com/office/2006/metadata/properties" ma:root="true" ma:fieldsID="594668823eadc93deee512efff969ff2" ns2:_="" ns3:_="">
    <xsd:import namespace="fbfaf87b-7bdd-4c4f-a8f3-ec676afede73"/>
    <xsd:import namespace="597c8b6c-d28d-4116-9221-2285f0b8389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faf87b-7bdd-4c4f-a8f3-ec676afede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ee90a1c-6484-4b97-8607-00254b61cbd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19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7c8b6c-d28d-4116-9221-2285f0b8389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b9d1ace9-3a31-4726-8f57-0b105f78182c}" ma:internalName="TaxCatchAll" ma:showField="CatchAllData" ma:web="597c8b6c-d28d-4116-9221-2285f0b8389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bfaf87b-7bdd-4c4f-a8f3-ec676afede73">
      <Terms xmlns="http://schemas.microsoft.com/office/infopath/2007/PartnerControls"/>
    </lcf76f155ced4ddcb4097134ff3c332f>
    <TaxCatchAll xmlns="597c8b6c-d28d-4116-9221-2285f0b83890" xsi:nil="true"/>
  </documentManagement>
</p:properties>
</file>

<file path=customXml/itemProps1.xml><?xml version="1.0" encoding="utf-8"?>
<ds:datastoreItem xmlns:ds="http://schemas.openxmlformats.org/officeDocument/2006/customXml" ds:itemID="{D9FE70E8-85BF-4799-9AA3-A421D0B3B23B}"/>
</file>

<file path=customXml/itemProps2.xml><?xml version="1.0" encoding="utf-8"?>
<ds:datastoreItem xmlns:ds="http://schemas.openxmlformats.org/officeDocument/2006/customXml" ds:itemID="{0BE116CF-A0F2-4784-92B9-7E5B2D49EE8B}"/>
</file>

<file path=customXml/itemProps3.xml><?xml version="1.0" encoding="utf-8"?>
<ds:datastoreItem xmlns:ds="http://schemas.openxmlformats.org/officeDocument/2006/customXml" ds:itemID="{FCBEB357-2B57-4910-96EE-524E57B7A786}"/>
</file>

<file path=docProps/app.xml><?xml version="1.0" encoding="utf-8"?>
<Properties xmlns="http://schemas.openxmlformats.org/officeDocument/2006/extended-properties" xmlns:vt="http://schemas.openxmlformats.org/officeDocument/2006/docPropsVTypes">
  <TotalTime>443</TotalTime>
  <Words>261</Words>
  <Application>Microsoft Office PowerPoint</Application>
  <PresentationFormat>Widescreen</PresentationFormat>
  <Paragraphs>58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Year 4 – States of Matter</vt:lpstr>
    </vt:vector>
  </TitlesOfParts>
  <Company>OneIT Services and Solutions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6 Term 1: World War 2</dc:title>
  <dc:creator>Claybourn, Steven</dc:creator>
  <cp:lastModifiedBy>Storr, Sue</cp:lastModifiedBy>
  <cp:revision>50</cp:revision>
  <cp:lastPrinted>2019-07-08T11:41:19Z</cp:lastPrinted>
  <dcterms:created xsi:type="dcterms:W3CDTF">2019-07-02T09:09:40Z</dcterms:created>
  <dcterms:modified xsi:type="dcterms:W3CDTF">2020-12-29T17:25:45Z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0x01010056CE2A7EDF09AA4D8123CD991C4270FB</vt:lpwstr>
  </property>
  <property fmtid="{D5CDD505-2E9C-101B-9397-08002B2CF9AE}" pid="3" name="MediaServiceImageTags">
    <vt:lpwstr/>
  </property>
</Properties>
</file>