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6BA0-88F0-437A-B77D-AEFAC27408B5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A0C-82A5-411E-A21A-2CF5FD3E0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617" y="69665"/>
            <a:ext cx="9144000" cy="366169"/>
          </a:xfrm>
        </p:spPr>
        <p:txBody>
          <a:bodyPr>
            <a:normAutofit/>
          </a:bodyPr>
          <a:lstStyle/>
          <a:p>
            <a:r>
              <a:rPr lang="en-GB" sz="2000" b="1" u="sng" dirty="0" smtClean="0">
                <a:latin typeface="+mn-lt"/>
              </a:rPr>
              <a:t>Year 4 – States of Matter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51307"/>
              </p:ext>
            </p:extLst>
          </p:nvPr>
        </p:nvGraphicFramePr>
        <p:xfrm>
          <a:off x="7830666" y="252749"/>
          <a:ext cx="4110446" cy="513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Vocabulary Dozen 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solids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Solids keep their shape well and don’t flow or spread</a:t>
                      </a:r>
                      <a:r>
                        <a:rPr lang="en-GB" sz="1000" baseline="0" dirty="0" smtClean="0"/>
                        <a:t> out on their own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liquids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They aren’t firm and they flow and can be poured easily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gases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Has no particular shape and can drift easily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evaporation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change that happens when a liquid</a:t>
                      </a:r>
                      <a:r>
                        <a:rPr lang="en-GB" sz="1000" baseline="0" dirty="0" smtClean="0"/>
                        <a:t> turns into a gas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condensation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change that happens when a gas turns into a liquid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Water cycle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way</a:t>
                      </a:r>
                      <a:r>
                        <a:rPr lang="en-GB" sz="1000" baseline="0" dirty="0" smtClean="0"/>
                        <a:t> water moves around the planet by changing state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temperature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Is a measure of how hot or cold something is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Degrees Celsius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</a:t>
                      </a:r>
                      <a:r>
                        <a:rPr lang="en-GB" sz="1000" baseline="0" dirty="0" smtClean="0"/>
                        <a:t> unit by which temperature is measured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2812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particles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Tiny</a:t>
                      </a:r>
                      <a:r>
                        <a:rPr lang="en-GB" sz="1000" baseline="0" dirty="0" smtClean="0"/>
                        <a:t> bits of matter that make up everything in the universe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condensed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process of a gas turning into a liquid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thermometer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piece of equipment that measures</a:t>
                      </a:r>
                      <a:r>
                        <a:rPr lang="en-GB" sz="1000" baseline="0" dirty="0" smtClean="0"/>
                        <a:t> temperature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Water vapour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When water heats up it evaporates to form water vapour.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4305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1191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11224"/>
              </p:ext>
            </p:extLst>
          </p:nvPr>
        </p:nvGraphicFramePr>
        <p:xfrm>
          <a:off x="261985" y="252749"/>
          <a:ext cx="3517536" cy="310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256669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Solids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410669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Solids keep their shape well and don’t flow</a:t>
                      </a:r>
                      <a:r>
                        <a:rPr lang="en-GB" sz="900" baseline="0" dirty="0" smtClean="0"/>
                        <a:t> or spread out on their own.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algn="ctr"/>
                      <a:r>
                        <a:rPr lang="en-GB" sz="900" i="1" dirty="0" smtClean="0"/>
                        <a:t>Solids always take up the same amount of space.</a:t>
                      </a:r>
                      <a:endParaRPr lang="en-GB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817602"/>
                  </a:ext>
                </a:extLst>
              </a:tr>
              <a:tr h="349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Particles sit closely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088461"/>
                  </a:ext>
                </a:extLst>
              </a:tr>
              <a:tr h="41066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They move a little but keep in the same position.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661073"/>
                  </a:ext>
                </a:extLst>
              </a:tr>
              <a:tr h="1334676">
                <a:tc>
                  <a:txBody>
                    <a:bodyPr/>
                    <a:lstStyle/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71350"/>
              </p:ext>
            </p:extLst>
          </p:nvPr>
        </p:nvGraphicFramePr>
        <p:xfrm>
          <a:off x="3953932" y="435834"/>
          <a:ext cx="3742267" cy="276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267">
                  <a:extLst>
                    <a:ext uri="{9D8B030D-6E8A-4147-A177-3AD203B41FA5}">
                      <a16:colId xmlns:a16="http://schemas.microsoft.com/office/drawing/2014/main" val="312864454"/>
                    </a:ext>
                  </a:extLst>
                </a:gridCol>
              </a:tblGrid>
              <a:tr h="27704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Gases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0076"/>
                  </a:ext>
                </a:extLst>
              </a:tr>
              <a:tr h="28619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 gas has no particular shape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95371"/>
                  </a:ext>
                </a:extLst>
              </a:tr>
              <a:tr h="398241">
                <a:tc>
                  <a:txBody>
                    <a:bodyPr/>
                    <a:lstStyle/>
                    <a:p>
                      <a:r>
                        <a:rPr lang="en-GB" sz="900" b="0" dirty="0" smtClean="0"/>
                        <a:t>Gases move all over the place all of the time.</a:t>
                      </a:r>
                      <a:endParaRPr lang="en-GB" sz="900" b="0" baseline="0" dirty="0" smtClean="0"/>
                    </a:p>
                    <a:p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95422"/>
                  </a:ext>
                </a:extLst>
              </a:tr>
              <a:tr h="39824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Most gases are invisible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19820"/>
                  </a:ext>
                </a:extLst>
              </a:tr>
              <a:tr h="28681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Gas particles are all around us</a:t>
                      </a:r>
                      <a:r>
                        <a:rPr lang="en-GB" sz="900" baseline="0" dirty="0" smtClean="0"/>
                        <a:t> spreading into any empty space.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60263"/>
                  </a:ext>
                </a:extLst>
              </a:tr>
              <a:tr h="1118019">
                <a:tc>
                  <a:txBody>
                    <a:bodyPr/>
                    <a:lstStyle/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026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809" y="6153461"/>
            <a:ext cx="1275808" cy="704539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2288"/>
              </p:ext>
            </p:extLst>
          </p:nvPr>
        </p:nvGraphicFramePr>
        <p:xfrm>
          <a:off x="250254" y="3388648"/>
          <a:ext cx="3517536" cy="293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27935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Liquids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68856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Liquids are runny and they flow downwards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  <a:tr h="40052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Liquids</a:t>
                      </a:r>
                      <a:r>
                        <a:rPr lang="en-GB" sz="900" b="1" baseline="0" dirty="0" smtClean="0"/>
                        <a:t> take up the shape of the container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39607"/>
                  </a:ext>
                </a:extLst>
              </a:tr>
              <a:tr h="376052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The surface of a liquid in a container stays level.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35574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l"/>
                      <a:r>
                        <a:rPr lang="en-GB" sz="900" b="1" smtClean="0"/>
                        <a:t>Particles in </a:t>
                      </a:r>
                      <a:r>
                        <a:rPr lang="en-GB" sz="900" b="1" dirty="0" smtClean="0"/>
                        <a:t>liquids are not so tightly packed and move a little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214541"/>
                  </a:ext>
                </a:extLst>
              </a:tr>
              <a:tr h="605174">
                <a:tc>
                  <a:txBody>
                    <a:bodyPr/>
                    <a:lstStyle/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 smtClean="0"/>
                    </a:p>
                    <a:p>
                      <a:pPr algn="l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948402"/>
                  </a:ext>
                </a:extLst>
              </a:tr>
            </a:tbl>
          </a:graphicData>
        </a:graphic>
      </p:graphicFrame>
      <p:pic>
        <p:nvPicPr>
          <p:cNvPr id="1026" name="Picture 2" descr="Image result for particles in a sol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90546" y="1997000"/>
            <a:ext cx="1940107" cy="13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rticles in a liqu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118" y="5310522"/>
            <a:ext cx="1426962" cy="97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rticles in a g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98" y="2119350"/>
            <a:ext cx="1542851" cy="107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ater cyc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2" y="3610208"/>
            <a:ext cx="3747974" cy="292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8322" y="3341889"/>
            <a:ext cx="280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Water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D9FE70E8-85BF-4799-9AA3-A421D0B3B23B}"/>
</file>

<file path=customXml/itemProps2.xml><?xml version="1.0" encoding="utf-8"?>
<ds:datastoreItem xmlns:ds="http://schemas.openxmlformats.org/officeDocument/2006/customXml" ds:itemID="{0BE116CF-A0F2-4784-92B9-7E5B2D49EE8B}"/>
</file>

<file path=customXml/itemProps3.xml><?xml version="1.0" encoding="utf-8"?>
<ds:datastoreItem xmlns:ds="http://schemas.openxmlformats.org/officeDocument/2006/customXml" ds:itemID="{FCBEB357-2B57-4910-96EE-524E57B7A786}"/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261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– States of Matter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50</cp:revision>
  <cp:lastPrinted>2019-07-08T11:41:19Z</cp:lastPrinted>
  <dcterms:created xsi:type="dcterms:W3CDTF">2019-07-02T09:09:40Z</dcterms:created>
  <dcterms:modified xsi:type="dcterms:W3CDTF">2020-12-29T17:25:45Z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