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47338-AF18-4963-A872-D4DB46E40BBC}" v="3" dt="2024-03-17T14:03:18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r, Sue" userId="bd5278a6-d77f-494a-928b-67f57f2b3fbc" providerId="ADAL" clId="{1D947338-AF18-4963-A872-D4DB46E40BBC}"/>
    <pc:docChg chg="modSld modMainMaster">
      <pc:chgData name="Storr, Sue" userId="bd5278a6-d77f-494a-928b-67f57f2b3fbc" providerId="ADAL" clId="{1D947338-AF18-4963-A872-D4DB46E40BBC}" dt="2024-03-17T14:09:13.715" v="8"/>
      <pc:docMkLst>
        <pc:docMk/>
      </pc:docMkLst>
      <pc:sldChg chg="setBg">
        <pc:chgData name="Storr, Sue" userId="bd5278a6-d77f-494a-928b-67f57f2b3fbc" providerId="ADAL" clId="{1D947338-AF18-4963-A872-D4DB46E40BBC}" dt="2024-03-17T14:09:13.715" v="8"/>
        <pc:sldMkLst>
          <pc:docMk/>
          <pc:sldMk cId="1787170213" sldId="257"/>
        </pc:sldMkLst>
      </pc:sldChg>
      <pc:sldMasterChg chg="setBg modSldLayout">
        <pc:chgData name="Storr, Sue" userId="bd5278a6-d77f-494a-928b-67f57f2b3fbc" providerId="ADAL" clId="{1D947338-AF18-4963-A872-D4DB46E40BBC}" dt="2024-03-17T14:03:18.685" v="2"/>
        <pc:sldMasterMkLst>
          <pc:docMk/>
          <pc:sldMasterMk cId="1023426120" sldId="2147483648"/>
        </pc:sldMasterMkLst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677941111" sldId="2147483649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2096523664" sldId="2147483650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4130791228" sldId="2147483651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78662098" sldId="2147483652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576295413" sldId="2147483653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122204274" sldId="2147483654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343866638" sldId="2147483655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538170893" sldId="2147483656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3590509413" sldId="2147483657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1223256289" sldId="2147483658"/>
          </pc:sldLayoutMkLst>
        </pc:sldLayoutChg>
        <pc:sldLayoutChg chg="setBg">
          <pc:chgData name="Storr, Sue" userId="bd5278a6-d77f-494a-928b-67f57f2b3fbc" providerId="ADAL" clId="{1D947338-AF18-4963-A872-D4DB46E40BBC}" dt="2024-03-17T14:03:18.685" v="2"/>
          <pc:sldLayoutMkLst>
            <pc:docMk/>
            <pc:sldMasterMk cId="1023426120" sldId="2147483648"/>
            <pc:sldLayoutMk cId="419014042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6BA0-88F0-437A-B77D-AEFAC27408B5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1A0C-82A5-411E-A21A-2CF5FD3E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977-BDE9-4FCA-B912-ED759B5090CD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617" y="69665"/>
            <a:ext cx="9144000" cy="36616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latin typeface="+mn-lt"/>
              </a:rPr>
              <a:t>Year 4 – Living Things and their habitats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26073"/>
              </p:ext>
            </p:extLst>
          </p:nvPr>
        </p:nvGraphicFramePr>
        <p:xfrm>
          <a:off x="7846715" y="241413"/>
          <a:ext cx="4110446" cy="549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074126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Vocabulary Dozen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Having a 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30024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Invertebrates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Without a 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Local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 many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habitats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these include areas where there are both living and non-living things.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42028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none" dirty="0"/>
                        <a:t>An order or group in which something is classified</a:t>
                      </a:r>
                    </a:p>
                    <a:p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habitat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specific area or place in which particular animals or plants may live.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Endangered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plant or animal where there are not many of their species left and scientists are concerned that the species may become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extinct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Extinct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When a species has no more members alive on the planet, it is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extinct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2605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Life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things living things do to stay alive.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28124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process where plants and animals use oxygen gas from the air to help turn their food into energy.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way living things react to changes in their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29594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reproduction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through which young are produced.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  <a:tr h="39810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by which living things get rid of waste products.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09717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of obtaining food to provide living things with energy to live and stay healthy.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3057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another word that can be used to mean ‘living things’.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1191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1085"/>
              </p:ext>
            </p:extLst>
          </p:nvPr>
        </p:nvGraphicFramePr>
        <p:xfrm>
          <a:off x="261985" y="252749"/>
          <a:ext cx="3517536" cy="55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536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</a:tblGrid>
              <a:tr h="2566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Life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stay alive and healthy, all living things need certain conditions that let them carry out the seven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processes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endParaRPr lang="en-GB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ovement 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rowth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espiration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eproduction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ensitivity  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xcretion 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utrition 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50381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73707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054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93296"/>
              </p:ext>
            </p:extLst>
          </p:nvPr>
        </p:nvGraphicFramePr>
        <p:xfrm>
          <a:off x="3951466" y="887194"/>
          <a:ext cx="3742267" cy="52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7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</a:tblGrid>
              <a:tr h="5025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Vertebrates and Invertebrates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2028082">
                <a:tc>
                  <a:txBody>
                    <a:bodyPr/>
                    <a:lstStyle/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026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88" y="5843239"/>
            <a:ext cx="932351" cy="51487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17073"/>
              </p:ext>
            </p:extLst>
          </p:nvPr>
        </p:nvGraphicFramePr>
        <p:xfrm>
          <a:off x="247956" y="3200384"/>
          <a:ext cx="351753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768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  <a:gridCol w="1758768">
                  <a:extLst>
                    <a:ext uri="{9D8B030D-6E8A-4147-A177-3AD203B41FA5}">
                      <a16:colId xmlns:a16="http://schemas.microsoft.com/office/drawing/2014/main" val="1536682248"/>
                    </a:ext>
                  </a:extLst>
                </a:gridCol>
              </a:tblGrid>
              <a:tr h="2555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Environment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1079169">
                <a:tc gridSpan="2"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to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natural or caused by humans. Changes to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have positive as well as negative effects. Here are some examples of things that can change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50381"/>
                  </a:ext>
                </a:extLst>
              </a:tr>
              <a:tr h="1896465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NATURAL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Earthquakes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Storms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Floods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Droughts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Wildfire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The seasons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HUMAN MADE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Deforestation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Pollution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Urbanisation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The introduction of a new</a:t>
                      </a:r>
                      <a:r>
                        <a:rPr lang="en-GB" sz="1400" b="0" baseline="0" dirty="0"/>
                        <a:t> plant or animal species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/>
                        <a:t>Creating new nature reserves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4840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91" y="1543499"/>
            <a:ext cx="3328416" cy="1543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753" y="3284084"/>
            <a:ext cx="3094672" cy="26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7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D24EBDC4-88C6-4F93-BD04-DE7C9016F6E4}"/>
</file>

<file path=customXml/itemProps2.xml><?xml version="1.0" encoding="utf-8"?>
<ds:datastoreItem xmlns:ds="http://schemas.openxmlformats.org/officeDocument/2006/customXml" ds:itemID="{E6AC423D-AC80-4C8B-8AB4-4D1B2DF497F6}"/>
</file>

<file path=customXml/itemProps3.xml><?xml version="1.0" encoding="utf-8"?>
<ds:datastoreItem xmlns:ds="http://schemas.openxmlformats.org/officeDocument/2006/customXml" ds:itemID="{27098A7E-BE10-4B0B-80E5-4C03EBE9631C}"/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315</Words>
  <Application>Microsoft Office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Year 4 – Living Things and their habitats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Storr, Sue</cp:lastModifiedBy>
  <cp:revision>65</cp:revision>
  <cp:lastPrinted>2019-07-08T11:41:19Z</cp:lastPrinted>
  <dcterms:created xsi:type="dcterms:W3CDTF">2019-07-02T09:09:40Z</dcterms:created>
  <dcterms:modified xsi:type="dcterms:W3CDTF">2024-03-17T14:09:26Z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