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F665CF08-CC02-468A-AA92-D415CAB175BD}"/>
    <pc:docChg chg="modSld">
      <pc:chgData name="Storr, Sue" userId="bd5278a6-d77f-494a-928b-67f57f2b3fbc" providerId="ADAL" clId="{F665CF08-CC02-468A-AA92-D415CAB175BD}" dt="2023-01-02T11:50:42.819" v="0" actId="1076"/>
      <pc:docMkLst>
        <pc:docMk/>
      </pc:docMkLst>
      <pc:sldChg chg="modSp mod">
        <pc:chgData name="Storr, Sue" userId="bd5278a6-d77f-494a-928b-67f57f2b3fbc" providerId="ADAL" clId="{F665CF08-CC02-468A-AA92-D415CAB175BD}" dt="2023-01-02T11:50:42.819" v="0" actId="1076"/>
        <pc:sldMkLst>
          <pc:docMk/>
          <pc:sldMk cId="1787170213" sldId="257"/>
        </pc:sldMkLst>
        <pc:picChg chg="mod">
          <ac:chgData name="Storr, Sue" userId="bd5278a6-d77f-494a-928b-67f57f2b3fbc" providerId="ADAL" clId="{F665CF08-CC02-468A-AA92-D415CAB175BD}" dt="2023-01-02T11:50:42.819" v="0" actId="1076"/>
          <ac:picMkLst>
            <pc:docMk/>
            <pc:sldMk cId="1787170213" sldId="257"/>
            <ac:picMk id="1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6BA0-88F0-437A-B77D-AEFAC27408B5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A0C-82A5-411E-A21A-2CF5FD3E0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95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4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5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9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29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0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86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0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4977-BDE9-4FCA-B912-ED759B5090CD}" type="datetimeFigureOut">
              <a:rPr lang="en-GB" smtClean="0"/>
              <a:t>02/01/2023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E438-4700-4659-9895-A1B8B59D0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703" y="-27229"/>
            <a:ext cx="9144000" cy="366169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+mn-lt"/>
              </a:rPr>
              <a:t>Year 4 – Electricity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54281"/>
              </p:ext>
            </p:extLst>
          </p:nvPr>
        </p:nvGraphicFramePr>
        <p:xfrm>
          <a:off x="3774444" y="338940"/>
          <a:ext cx="4110446" cy="5458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074126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178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Dozen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Energy caused by the </a:t>
                      </a:r>
                      <a:r>
                        <a:rPr lang="en-GB" sz="1000" dirty="0" err="1"/>
                        <a:t>moement</a:t>
                      </a:r>
                      <a:r>
                        <a:rPr lang="en-GB" sz="1000" dirty="0"/>
                        <a:t> of electrons through matter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0024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Series circuit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closed circuit in which</a:t>
                      </a:r>
                      <a:r>
                        <a:rPr lang="en-GB" sz="1000" baseline="0" dirty="0"/>
                        <a:t> the current follows one path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conductor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Anything that carries or allows passage of heat, electricity or 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insulator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material that does not conduct electricity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chemical means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opens and closes an electrical circuit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buzzer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 electrical device that signals by buzzing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2786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bulb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made of rounded glass</a:t>
                      </a:r>
                      <a:r>
                        <a:rPr lang="en-GB" sz="1000" baseline="0" dirty="0"/>
                        <a:t> used to create electric light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28124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appliance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 service used for a particular purpose e.g. stoves and fridges are home appliances.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29173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Mains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Electricity supply from power stations to households.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29594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batteries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 device that makes electricity by using chemical reactions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398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Power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It supplies electrical power to at least one electric item.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43057"/>
                  </a:ext>
                </a:extLst>
              </a:tr>
              <a:tr h="370264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11919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6222030"/>
            <a:ext cx="1275808" cy="7045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160" y="5004286"/>
            <a:ext cx="4029075" cy="1390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182" y="4313841"/>
            <a:ext cx="3636480" cy="24396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017" y="157979"/>
            <a:ext cx="3000784" cy="3193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057" y="3506768"/>
            <a:ext cx="3123095" cy="33104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46048" y="183805"/>
            <a:ext cx="3313062" cy="403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70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432B22D3-ED5A-4865-9167-5F49454ED65F}"/>
</file>

<file path=customXml/itemProps2.xml><?xml version="1.0" encoding="utf-8"?>
<ds:datastoreItem xmlns:ds="http://schemas.openxmlformats.org/officeDocument/2006/customXml" ds:itemID="{10B616D9-5DB9-4444-82E5-44E631ECDADA}"/>
</file>

<file path=customXml/itemProps3.xml><?xml version="1.0" encoding="utf-8"?>
<ds:datastoreItem xmlns:ds="http://schemas.openxmlformats.org/officeDocument/2006/customXml" ds:itemID="{4DD01868-F368-48DC-A3DD-2E7EF0416E1F}"/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140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4 – Electricity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Storr, Sue</cp:lastModifiedBy>
  <cp:revision>63</cp:revision>
  <cp:lastPrinted>2019-07-08T11:41:19Z</cp:lastPrinted>
  <dcterms:created xsi:type="dcterms:W3CDTF">2019-07-02T09:09:40Z</dcterms:created>
  <dcterms:modified xsi:type="dcterms:W3CDTF">2023-01-02T11:50:47Z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