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75E1EA-EDD1-454C-9674-2799E3CADB56}" v="21" dt="2023-04-06T11:54:49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dman, Ben" userId="19a4090c-3457-4d71-88f3-a1d47547c2a4" providerId="ADAL" clId="{1D75E1EA-EDD1-454C-9674-2799E3CADB56}"/>
    <pc:docChg chg="undo custSel modSld">
      <pc:chgData name="Cadman, Ben" userId="19a4090c-3457-4d71-88f3-a1d47547c2a4" providerId="ADAL" clId="{1D75E1EA-EDD1-454C-9674-2799E3CADB56}" dt="2023-04-06T11:54:49.603" v="128" actId="14100"/>
      <pc:docMkLst>
        <pc:docMk/>
      </pc:docMkLst>
      <pc:sldChg chg="addSp delSp modSp mod">
        <pc:chgData name="Cadman, Ben" userId="19a4090c-3457-4d71-88f3-a1d47547c2a4" providerId="ADAL" clId="{1D75E1EA-EDD1-454C-9674-2799E3CADB56}" dt="2023-04-06T11:54:49.603" v="128" actId="14100"/>
        <pc:sldMkLst>
          <pc:docMk/>
          <pc:sldMk cId="3572470" sldId="256"/>
        </pc:sldMkLst>
        <pc:spChg chg="mod">
          <ac:chgData name="Cadman, Ben" userId="19a4090c-3457-4d71-88f3-a1d47547c2a4" providerId="ADAL" clId="{1D75E1EA-EDD1-454C-9674-2799E3CADB56}" dt="2023-04-06T11:50:37.631" v="79" actId="1076"/>
          <ac:spMkLst>
            <pc:docMk/>
            <pc:sldMk cId="3572470" sldId="256"/>
            <ac:spMk id="3" creationId="{72DEB2AB-3EB3-48D6-B880-5A666E8D89E0}"/>
          </ac:spMkLst>
        </pc:spChg>
        <pc:spChg chg="add del">
          <ac:chgData name="Cadman, Ben" userId="19a4090c-3457-4d71-88f3-a1d47547c2a4" providerId="ADAL" clId="{1D75E1EA-EDD1-454C-9674-2799E3CADB56}" dt="2023-04-06T11:51:46.546" v="87"/>
          <ac:spMkLst>
            <pc:docMk/>
            <pc:sldMk cId="3572470" sldId="256"/>
            <ac:spMk id="8" creationId="{D6254296-DE8C-C389-E914-86547BAC0A5E}"/>
          </ac:spMkLst>
        </pc:spChg>
        <pc:spChg chg="add mod ord">
          <ac:chgData name="Cadman, Ben" userId="19a4090c-3457-4d71-88f3-a1d47547c2a4" providerId="ADAL" clId="{1D75E1EA-EDD1-454C-9674-2799E3CADB56}" dt="2023-04-06T11:54:02.483" v="120" actId="1076"/>
          <ac:spMkLst>
            <pc:docMk/>
            <pc:sldMk cId="3572470" sldId="256"/>
            <ac:spMk id="13" creationId="{496627F9-6695-3056-C267-44D56CED904D}"/>
          </ac:spMkLst>
        </pc:spChg>
        <pc:spChg chg="mod">
          <ac:chgData name="Cadman, Ben" userId="19a4090c-3457-4d71-88f3-a1d47547c2a4" providerId="ADAL" clId="{1D75E1EA-EDD1-454C-9674-2799E3CADB56}" dt="2023-04-06T11:54:29.452" v="125" actId="1076"/>
          <ac:spMkLst>
            <pc:docMk/>
            <pc:sldMk cId="3572470" sldId="256"/>
            <ac:spMk id="14" creationId="{CDEAFBA1-462C-4056-8FAC-51A626601196}"/>
          </ac:spMkLst>
        </pc:spChg>
        <pc:spChg chg="mod">
          <ac:chgData name="Cadman, Ben" userId="19a4090c-3457-4d71-88f3-a1d47547c2a4" providerId="ADAL" clId="{1D75E1EA-EDD1-454C-9674-2799E3CADB56}" dt="2023-04-06T11:54:29.452" v="125" actId="1076"/>
          <ac:spMkLst>
            <pc:docMk/>
            <pc:sldMk cId="3572470" sldId="256"/>
            <ac:spMk id="20" creationId="{E07511EF-FCCF-4025-9265-EFA1AF07CEB2}"/>
          </ac:spMkLst>
        </pc:spChg>
        <pc:spChg chg="mod">
          <ac:chgData name="Cadman, Ben" userId="19a4090c-3457-4d71-88f3-a1d47547c2a4" providerId="ADAL" clId="{1D75E1EA-EDD1-454C-9674-2799E3CADB56}" dt="2023-04-06T11:54:29.452" v="125" actId="1076"/>
          <ac:spMkLst>
            <pc:docMk/>
            <pc:sldMk cId="3572470" sldId="256"/>
            <ac:spMk id="22" creationId="{919ADC44-CE6C-4EF8-BF37-65803C41BA0E}"/>
          </ac:spMkLst>
        </pc:spChg>
        <pc:spChg chg="mod">
          <ac:chgData name="Cadman, Ben" userId="19a4090c-3457-4d71-88f3-a1d47547c2a4" providerId="ADAL" clId="{1D75E1EA-EDD1-454C-9674-2799E3CADB56}" dt="2023-04-06T11:54:29.452" v="125" actId="1076"/>
          <ac:spMkLst>
            <pc:docMk/>
            <pc:sldMk cId="3572470" sldId="256"/>
            <ac:spMk id="32" creationId="{E4D59246-12FE-4ADE-B7A0-5E2BF46AD75B}"/>
          </ac:spMkLst>
        </pc:spChg>
        <pc:spChg chg="mod">
          <ac:chgData name="Cadman, Ben" userId="19a4090c-3457-4d71-88f3-a1d47547c2a4" providerId="ADAL" clId="{1D75E1EA-EDD1-454C-9674-2799E3CADB56}" dt="2023-04-06T11:54:36.577" v="126" actId="1076"/>
          <ac:spMkLst>
            <pc:docMk/>
            <pc:sldMk cId="3572470" sldId="256"/>
            <ac:spMk id="37" creationId="{58AFD313-514D-4583-B16A-FEB3E07C32E4}"/>
          </ac:spMkLst>
        </pc:spChg>
        <pc:spChg chg="mod">
          <ac:chgData name="Cadman, Ben" userId="19a4090c-3457-4d71-88f3-a1d47547c2a4" providerId="ADAL" clId="{1D75E1EA-EDD1-454C-9674-2799E3CADB56}" dt="2023-04-06T11:50:20.416" v="71" actId="14100"/>
          <ac:spMkLst>
            <pc:docMk/>
            <pc:sldMk cId="3572470" sldId="256"/>
            <ac:spMk id="51" creationId="{1CA3283F-480B-4391-A5C0-561B724BD126}"/>
          </ac:spMkLst>
        </pc:spChg>
        <pc:spChg chg="del">
          <ac:chgData name="Cadman, Ben" userId="19a4090c-3457-4d71-88f3-a1d47547c2a4" providerId="ADAL" clId="{1D75E1EA-EDD1-454C-9674-2799E3CADB56}" dt="2023-04-06T11:52:36.545" v="102" actId="21"/>
          <ac:spMkLst>
            <pc:docMk/>
            <pc:sldMk cId="3572470" sldId="256"/>
            <ac:spMk id="109" creationId="{086D4DCD-CED7-4100-B611-69514AB92F7F}"/>
          </ac:spMkLst>
        </pc:spChg>
        <pc:spChg chg="del">
          <ac:chgData name="Cadman, Ben" userId="19a4090c-3457-4d71-88f3-a1d47547c2a4" providerId="ADAL" clId="{1D75E1EA-EDD1-454C-9674-2799E3CADB56}" dt="2023-04-06T11:52:28.451" v="100" actId="21"/>
          <ac:spMkLst>
            <pc:docMk/>
            <pc:sldMk cId="3572470" sldId="256"/>
            <ac:spMk id="121" creationId="{5433606A-58F2-41FF-91E7-9C5071A55643}"/>
          </ac:spMkLst>
        </pc:spChg>
        <pc:spChg chg="del">
          <ac:chgData name="Cadman, Ben" userId="19a4090c-3457-4d71-88f3-a1d47547c2a4" providerId="ADAL" clId="{1D75E1EA-EDD1-454C-9674-2799E3CADB56}" dt="2023-04-06T11:50:46.870" v="81" actId="21"/>
          <ac:spMkLst>
            <pc:docMk/>
            <pc:sldMk cId="3572470" sldId="256"/>
            <ac:spMk id="142" creationId="{3C3A3E76-9729-43AF-8F3D-A49E3DD2C048}"/>
          </ac:spMkLst>
        </pc:spChg>
        <pc:spChg chg="mod">
          <ac:chgData name="Cadman, Ben" userId="19a4090c-3457-4d71-88f3-a1d47547c2a4" providerId="ADAL" clId="{1D75E1EA-EDD1-454C-9674-2799E3CADB56}" dt="2023-04-06T11:52:42.385" v="104" actId="1076"/>
          <ac:spMkLst>
            <pc:docMk/>
            <pc:sldMk cId="3572470" sldId="256"/>
            <ac:spMk id="144" creationId="{6905AEBD-E8F8-4DBA-886D-E15097DAEFE3}"/>
          </ac:spMkLst>
        </pc:spChg>
        <pc:spChg chg="mod">
          <ac:chgData name="Cadman, Ben" userId="19a4090c-3457-4d71-88f3-a1d47547c2a4" providerId="ADAL" clId="{1D75E1EA-EDD1-454C-9674-2799E3CADB56}" dt="2023-04-06T11:52:24.900" v="99" actId="1076"/>
          <ac:spMkLst>
            <pc:docMk/>
            <pc:sldMk cId="3572470" sldId="256"/>
            <ac:spMk id="237" creationId="{6905AEBD-E8F8-4DBA-886D-E15097DAEFE3}"/>
          </ac:spMkLst>
        </pc:spChg>
        <pc:spChg chg="del mod">
          <ac:chgData name="Cadman, Ben" userId="19a4090c-3457-4d71-88f3-a1d47547c2a4" providerId="ADAL" clId="{1D75E1EA-EDD1-454C-9674-2799E3CADB56}" dt="2023-04-06T11:52:20.219" v="98" actId="21"/>
          <ac:spMkLst>
            <pc:docMk/>
            <pc:sldMk cId="3572470" sldId="256"/>
            <ac:spMk id="240" creationId="{F5FDEF5F-29B1-44CC-94E2-25C230686475}"/>
          </ac:spMkLst>
        </pc:spChg>
        <pc:grpChg chg="mod">
          <ac:chgData name="Cadman, Ben" userId="19a4090c-3457-4d71-88f3-a1d47547c2a4" providerId="ADAL" clId="{1D75E1EA-EDD1-454C-9674-2799E3CADB56}" dt="2023-04-06T11:54:29.452" v="125" actId="1076"/>
          <ac:grpSpMkLst>
            <pc:docMk/>
            <pc:sldMk cId="3572470" sldId="256"/>
            <ac:grpSpMk id="16" creationId="{00000000-0000-0000-0000-000000000000}"/>
          </ac:grpSpMkLst>
        </pc:grpChg>
        <pc:picChg chg="mod">
          <ac:chgData name="Cadman, Ben" userId="19a4090c-3457-4d71-88f3-a1d47547c2a4" providerId="ADAL" clId="{1D75E1EA-EDD1-454C-9674-2799E3CADB56}" dt="2023-04-06T11:50:39.286" v="80" actId="1076"/>
          <ac:picMkLst>
            <pc:docMk/>
            <pc:sldMk cId="3572470" sldId="256"/>
            <ac:picMk id="5" creationId="{28D32217-6960-4DDF-8439-D27B32634DC5}"/>
          </ac:picMkLst>
        </pc:picChg>
        <pc:picChg chg="add mod">
          <ac:chgData name="Cadman, Ben" userId="19a4090c-3457-4d71-88f3-a1d47547c2a4" providerId="ADAL" clId="{1D75E1EA-EDD1-454C-9674-2799E3CADB56}" dt="2023-04-06T11:51:53.120" v="92" actId="1076"/>
          <ac:picMkLst>
            <pc:docMk/>
            <pc:sldMk cId="3572470" sldId="256"/>
            <ac:picMk id="10" creationId="{6D1F346C-B68E-8E25-6070-4820468465F8}"/>
          </ac:picMkLst>
        </pc:picChg>
        <pc:picChg chg="add mod">
          <ac:chgData name="Cadman, Ben" userId="19a4090c-3457-4d71-88f3-a1d47547c2a4" providerId="ADAL" clId="{1D75E1EA-EDD1-454C-9674-2799E3CADB56}" dt="2023-04-06T11:52:13.999" v="97" actId="1076"/>
          <ac:picMkLst>
            <pc:docMk/>
            <pc:sldMk cId="3572470" sldId="256"/>
            <ac:picMk id="12" creationId="{2B2D25D5-2FB9-6163-A1C3-1DC6594D679E}"/>
          </ac:picMkLst>
        </pc:picChg>
        <pc:picChg chg="mod">
          <ac:chgData name="Cadman, Ben" userId="19a4090c-3457-4d71-88f3-a1d47547c2a4" providerId="ADAL" clId="{1D75E1EA-EDD1-454C-9674-2799E3CADB56}" dt="2023-04-06T11:54:29.452" v="125" actId="1076"/>
          <ac:picMkLst>
            <pc:docMk/>
            <pc:sldMk cId="3572470" sldId="256"/>
            <ac:picMk id="46" creationId="{595277C8-FF61-43A8-87EF-9F51C8779EF5}"/>
          </ac:picMkLst>
        </pc:picChg>
        <pc:picChg chg="add mod">
          <ac:chgData name="Cadman, Ben" userId="19a4090c-3457-4d71-88f3-a1d47547c2a4" providerId="ADAL" clId="{1D75E1EA-EDD1-454C-9674-2799E3CADB56}" dt="2023-04-06T11:54:49.603" v="128" actId="14100"/>
          <ac:picMkLst>
            <pc:docMk/>
            <pc:sldMk cId="3572470" sldId="256"/>
            <ac:picMk id="1026" creationId="{863E9F44-76C3-6FA6-A147-F699683CCC71}"/>
          </ac:picMkLst>
        </pc:picChg>
        <pc:picChg chg="mod">
          <ac:chgData name="Cadman, Ben" userId="19a4090c-3457-4d71-88f3-a1d47547c2a4" providerId="ADAL" clId="{1D75E1EA-EDD1-454C-9674-2799E3CADB56}" dt="2023-04-06T11:54:29.452" v="125" actId="1076"/>
          <ac:picMkLst>
            <pc:docMk/>
            <pc:sldMk cId="3572470" sldId="256"/>
            <ac:picMk id="1028" creationId="{A1F72DE1-638C-47DC-9731-A4BBE9856CEF}"/>
          </ac:picMkLst>
        </pc:picChg>
        <pc:picChg chg="mod">
          <ac:chgData name="Cadman, Ben" userId="19a4090c-3457-4d71-88f3-a1d47547c2a4" providerId="ADAL" clId="{1D75E1EA-EDD1-454C-9674-2799E3CADB56}" dt="2023-04-06T11:54:29.452" v="125" actId="1076"/>
          <ac:picMkLst>
            <pc:docMk/>
            <pc:sldMk cId="3572470" sldId="256"/>
            <ac:picMk id="1036" creationId="{01BCA269-A9EB-4C09-8C6F-917CEA255BD2}"/>
          </ac:picMkLst>
        </pc:picChg>
        <pc:picChg chg="mod">
          <ac:chgData name="Cadman, Ben" userId="19a4090c-3457-4d71-88f3-a1d47547c2a4" providerId="ADAL" clId="{1D75E1EA-EDD1-454C-9674-2799E3CADB56}" dt="2023-04-06T11:53:58.021" v="118" actId="1076"/>
          <ac:picMkLst>
            <pc:docMk/>
            <pc:sldMk cId="3572470" sldId="256"/>
            <ac:picMk id="1038" creationId="{1A5A96F0-A54D-447E-8329-15EA5BFD37CE}"/>
          </ac:picMkLst>
        </pc:picChg>
        <pc:picChg chg="mod">
          <ac:chgData name="Cadman, Ben" userId="19a4090c-3457-4d71-88f3-a1d47547c2a4" providerId="ADAL" clId="{1D75E1EA-EDD1-454C-9674-2799E3CADB56}" dt="2023-04-06T11:54:29.452" v="125" actId="1076"/>
          <ac:picMkLst>
            <pc:docMk/>
            <pc:sldMk cId="3572470" sldId="256"/>
            <ac:picMk id="1040" creationId="{E9E3B255-96A5-4186-BA05-910DB88A7C96}"/>
          </ac:picMkLst>
        </pc:picChg>
        <pc:cxnChg chg="mod">
          <ac:chgData name="Cadman, Ben" userId="19a4090c-3457-4d71-88f3-a1d47547c2a4" providerId="ADAL" clId="{1D75E1EA-EDD1-454C-9674-2799E3CADB56}" dt="2023-04-06T11:50:20.416" v="71" actId="14100"/>
          <ac:cxnSpMkLst>
            <pc:docMk/>
            <pc:sldMk cId="3572470" sldId="256"/>
            <ac:cxnSpMk id="6" creationId="{4DC26F54-5C52-4CDB-88C1-B55ADA28E78F}"/>
          </ac:cxnSpMkLst>
        </pc:cxnChg>
        <pc:cxnChg chg="mod">
          <ac:chgData name="Cadman, Ben" userId="19a4090c-3457-4d71-88f3-a1d47547c2a4" providerId="ADAL" clId="{1D75E1EA-EDD1-454C-9674-2799E3CADB56}" dt="2023-04-06T11:53:29.798" v="112" actId="1076"/>
          <ac:cxnSpMkLst>
            <pc:docMk/>
            <pc:sldMk cId="3572470" sldId="256"/>
            <ac:cxnSpMk id="23" creationId="{D45AC5F8-9E2E-4830-B483-5C20821D48C6}"/>
          </ac:cxnSpMkLst>
        </pc:cxnChg>
        <pc:cxnChg chg="del mod">
          <ac:chgData name="Cadman, Ben" userId="19a4090c-3457-4d71-88f3-a1d47547c2a4" providerId="ADAL" clId="{1D75E1EA-EDD1-454C-9674-2799E3CADB56}" dt="2023-04-06T11:52:37.741" v="103" actId="21"/>
          <ac:cxnSpMkLst>
            <pc:docMk/>
            <pc:sldMk cId="3572470" sldId="256"/>
            <ac:cxnSpMk id="106" creationId="{B9A517E7-BB58-4C52-B1CE-3C734C8ACDA4}"/>
          </ac:cxnSpMkLst>
        </pc:cxnChg>
        <pc:cxnChg chg="del">
          <ac:chgData name="Cadman, Ben" userId="19a4090c-3457-4d71-88f3-a1d47547c2a4" providerId="ADAL" clId="{1D75E1EA-EDD1-454C-9674-2799E3CADB56}" dt="2023-04-06T11:52:29.934" v="101" actId="21"/>
          <ac:cxnSpMkLst>
            <pc:docMk/>
            <pc:sldMk cId="3572470" sldId="256"/>
            <ac:cxnSpMk id="117" creationId="{A4265097-A10A-4DA3-A263-5B91A17E723A}"/>
          </ac:cxnSpMkLst>
        </pc:cxnChg>
        <pc:cxnChg chg="mod">
          <ac:chgData name="Cadman, Ben" userId="19a4090c-3457-4d71-88f3-a1d47547c2a4" providerId="ADAL" clId="{1D75E1EA-EDD1-454C-9674-2799E3CADB56}" dt="2023-04-06T11:50:23.017" v="72" actId="14100"/>
          <ac:cxnSpMkLst>
            <pc:docMk/>
            <pc:sldMk cId="3572470" sldId="256"/>
            <ac:cxnSpMk id="126" creationId="{BC4A44B4-D9CB-4833-ABBF-C4BBABAB265C}"/>
          </ac:cxnSpMkLst>
        </pc:cxnChg>
      </pc:sldChg>
    </pc:docChg>
  </pc:docChgLst>
  <pc:docChgLst>
    <pc:chgData name="Peck, Samantha" userId="S::s.peck@keelby.lincs.sch.uk::9d135e9b-38de-4980-8e1c-7bae0af7d712" providerId="AD" clId="Web-{CC50CB50-B89D-CC1D-F382-60F10FE9C739}"/>
    <pc:docChg chg="modSld">
      <pc:chgData name="Peck, Samantha" userId="S::s.peck@keelby.lincs.sch.uk::9d135e9b-38de-4980-8e1c-7bae0af7d712" providerId="AD" clId="Web-{CC50CB50-B89D-CC1D-F382-60F10FE9C739}" dt="2020-02-08T20:11:33.525" v="0" actId="20577"/>
      <pc:docMkLst>
        <pc:docMk/>
      </pc:docMkLst>
      <pc:sldChg chg="modSp">
        <pc:chgData name="Peck, Samantha" userId="S::s.peck@keelby.lincs.sch.uk::9d135e9b-38de-4980-8e1c-7bae0af7d712" providerId="AD" clId="Web-{CC50CB50-B89D-CC1D-F382-60F10FE9C739}" dt="2020-02-08T20:11:33.525" v="0" actId="20577"/>
        <pc:sldMkLst>
          <pc:docMk/>
          <pc:sldMk cId="3572470" sldId="256"/>
        </pc:sldMkLst>
        <pc:spChg chg="mod">
          <ac:chgData name="Peck, Samantha" userId="S::s.peck@keelby.lincs.sch.uk::9d135e9b-38de-4980-8e1c-7bae0af7d712" providerId="AD" clId="Web-{CC50CB50-B89D-CC1D-F382-60F10FE9C739}" dt="2020-02-08T20:11:33.525" v="0" actId="20577"/>
          <ac:spMkLst>
            <pc:docMk/>
            <pc:sldMk cId="3572470" sldId="256"/>
            <ac:spMk id="3" creationId="{72DEB2AB-3EB3-48D6-B880-5A666E8D89E0}"/>
          </ac:spMkLst>
        </pc:spChg>
      </pc:sldChg>
    </pc:docChg>
  </pc:docChgLst>
  <pc:docChgLst>
    <pc:chgData name="Samantha Peck" userId="9d135e9b-38de-4980-8e1c-7bae0af7d712" providerId="ADAL" clId="{70550863-2B3C-4B06-9EA7-56A651249FB4}"/>
    <pc:docChg chg="undo custSel modSld">
      <pc:chgData name="Samantha Peck" userId="9d135e9b-38de-4980-8e1c-7bae0af7d712" providerId="ADAL" clId="{70550863-2B3C-4B06-9EA7-56A651249FB4}" dt="2020-02-08T20:09:55.327" v="2785" actId="1076"/>
      <pc:docMkLst>
        <pc:docMk/>
      </pc:docMkLst>
      <pc:sldChg chg="addSp delSp modSp">
        <pc:chgData name="Samantha Peck" userId="9d135e9b-38de-4980-8e1c-7bae0af7d712" providerId="ADAL" clId="{70550863-2B3C-4B06-9EA7-56A651249FB4}" dt="2020-02-08T20:09:55.327" v="2785" actId="1076"/>
        <pc:sldMkLst>
          <pc:docMk/>
          <pc:sldMk cId="3572470" sldId="256"/>
        </pc:sldMkLst>
        <pc:spChg chg="mod">
          <ac:chgData name="Samantha Peck" userId="9d135e9b-38de-4980-8e1c-7bae0af7d712" providerId="ADAL" clId="{70550863-2B3C-4B06-9EA7-56A651249FB4}" dt="2020-02-08T19:00:20.591" v="570" actId="1076"/>
          <ac:spMkLst>
            <pc:docMk/>
            <pc:sldMk cId="3572470" sldId="256"/>
            <ac:spMk id="18" creationId="{C5484E86-B608-4E94-82D6-86115ABA928F}"/>
          </ac:spMkLst>
        </pc:spChg>
        <pc:spChg chg="add mod">
          <ac:chgData name="Samantha Peck" userId="9d135e9b-38de-4980-8e1c-7bae0af7d712" providerId="ADAL" clId="{70550863-2B3C-4B06-9EA7-56A651249FB4}" dt="2020-02-08T18:11:39.235" v="125" actId="14100"/>
          <ac:spMkLst>
            <pc:docMk/>
            <pc:sldMk cId="3572470" sldId="256"/>
            <ac:spMk id="51" creationId="{1CA3283F-480B-4391-A5C0-561B724BD126}"/>
          </ac:spMkLst>
        </pc:spChg>
        <pc:spChg chg="add del mod">
          <ac:chgData name="Samantha Peck" userId="9d135e9b-38de-4980-8e1c-7bae0af7d712" providerId="ADAL" clId="{70550863-2B3C-4B06-9EA7-56A651249FB4}" dt="2020-02-08T18:09:02.622" v="76" actId="21"/>
          <ac:spMkLst>
            <pc:docMk/>
            <pc:sldMk cId="3572470" sldId="256"/>
            <ac:spMk id="52" creationId="{0AF822ED-1B42-4BA0-82A4-27ECD6C6DF29}"/>
          </ac:spMkLst>
        </pc:spChg>
        <pc:spChg chg="add del mod">
          <ac:chgData name="Samantha Peck" userId="9d135e9b-38de-4980-8e1c-7bae0af7d712" providerId="ADAL" clId="{70550863-2B3C-4B06-9EA7-56A651249FB4}" dt="2020-02-08T18:07:24.971" v="61" actId="478"/>
          <ac:spMkLst>
            <pc:docMk/>
            <pc:sldMk cId="3572470" sldId="256"/>
            <ac:spMk id="53" creationId="{EFF4A44E-F552-469C-ABF3-EE4B2B4BDFC2}"/>
          </ac:spMkLst>
        </pc:spChg>
        <pc:spChg chg="add del mod">
          <ac:chgData name="Samantha Peck" userId="9d135e9b-38de-4980-8e1c-7bae0af7d712" providerId="ADAL" clId="{70550863-2B3C-4B06-9EA7-56A651249FB4}" dt="2020-02-08T19:37:41.876" v="1299" actId="14100"/>
          <ac:spMkLst>
            <pc:docMk/>
            <pc:sldMk cId="3572470" sldId="256"/>
            <ac:spMk id="57" creationId="{0AF8F96F-10C8-4715-87C6-B0E68D46B6CA}"/>
          </ac:spMkLst>
        </pc:spChg>
        <pc:spChg chg="add mod">
          <ac:chgData name="Samantha Peck" userId="9d135e9b-38de-4980-8e1c-7bae0af7d712" providerId="ADAL" clId="{70550863-2B3C-4B06-9EA7-56A651249FB4}" dt="2020-02-08T18:12:48.663" v="164" actId="1076"/>
          <ac:spMkLst>
            <pc:docMk/>
            <pc:sldMk cId="3572470" sldId="256"/>
            <ac:spMk id="58" creationId="{D21B396E-FD4F-4256-8B93-6B45E1D3145F}"/>
          </ac:spMkLst>
        </pc:spChg>
        <pc:spChg chg="add del">
          <ac:chgData name="Samantha Peck" userId="9d135e9b-38de-4980-8e1c-7bae0af7d712" providerId="ADAL" clId="{70550863-2B3C-4B06-9EA7-56A651249FB4}" dt="2020-02-08T18:09:33.211" v="84"/>
          <ac:spMkLst>
            <pc:docMk/>
            <pc:sldMk cId="3572470" sldId="256"/>
            <ac:spMk id="59" creationId="{37CCE40E-5FED-4E89-B8A0-063E6273EC00}"/>
          </ac:spMkLst>
        </pc:spChg>
        <pc:spChg chg="add mod">
          <ac:chgData name="Samantha Peck" userId="9d135e9b-38de-4980-8e1c-7bae0af7d712" providerId="ADAL" clId="{70550863-2B3C-4B06-9EA7-56A651249FB4}" dt="2020-02-08T18:11:59.690" v="130" actId="1076"/>
          <ac:spMkLst>
            <pc:docMk/>
            <pc:sldMk cId="3572470" sldId="256"/>
            <ac:spMk id="70" creationId="{5E1F534D-52DA-4468-B4E1-ECE84422ED90}"/>
          </ac:spMkLst>
        </pc:spChg>
        <pc:spChg chg="add mod">
          <ac:chgData name="Samantha Peck" userId="9d135e9b-38de-4980-8e1c-7bae0af7d712" providerId="ADAL" clId="{70550863-2B3C-4B06-9EA7-56A651249FB4}" dt="2020-02-08T18:12:39.891" v="162" actId="1076"/>
          <ac:spMkLst>
            <pc:docMk/>
            <pc:sldMk cId="3572470" sldId="256"/>
            <ac:spMk id="71" creationId="{F1B64180-78DE-4B2A-9A16-6F949643B96F}"/>
          </ac:spMkLst>
        </pc:spChg>
        <pc:spChg chg="add mod">
          <ac:chgData name="Samantha Peck" userId="9d135e9b-38de-4980-8e1c-7bae0af7d712" providerId="ADAL" clId="{70550863-2B3C-4B06-9EA7-56A651249FB4}" dt="2020-02-08T18:13:49.622" v="195" actId="1076"/>
          <ac:spMkLst>
            <pc:docMk/>
            <pc:sldMk cId="3572470" sldId="256"/>
            <ac:spMk id="78" creationId="{7DBB8E5B-B8C4-4484-88D1-22FA60A32EA2}"/>
          </ac:spMkLst>
        </pc:spChg>
        <pc:spChg chg="add mod">
          <ac:chgData name="Samantha Peck" userId="9d135e9b-38de-4980-8e1c-7bae0af7d712" providerId="ADAL" clId="{70550863-2B3C-4B06-9EA7-56A651249FB4}" dt="2020-02-08T18:15:31.063" v="214" actId="20577"/>
          <ac:spMkLst>
            <pc:docMk/>
            <pc:sldMk cId="3572470" sldId="256"/>
            <ac:spMk id="80" creationId="{49C3A4DB-FAA4-49E3-A6BD-0F1F52B6E54C}"/>
          </ac:spMkLst>
        </pc:spChg>
        <pc:spChg chg="add mod">
          <ac:chgData name="Samantha Peck" userId="9d135e9b-38de-4980-8e1c-7bae0af7d712" providerId="ADAL" clId="{70550863-2B3C-4B06-9EA7-56A651249FB4}" dt="2020-02-08T18:15:55.293" v="240" actId="1076"/>
          <ac:spMkLst>
            <pc:docMk/>
            <pc:sldMk cId="3572470" sldId="256"/>
            <ac:spMk id="81" creationId="{587DF224-BD05-491C-B3AA-36218547DE54}"/>
          </ac:spMkLst>
        </pc:spChg>
        <pc:spChg chg="add mod">
          <ac:chgData name="Samantha Peck" userId="9d135e9b-38de-4980-8e1c-7bae0af7d712" providerId="ADAL" clId="{70550863-2B3C-4B06-9EA7-56A651249FB4}" dt="2020-02-08T18:16:22.454" v="264" actId="20577"/>
          <ac:spMkLst>
            <pc:docMk/>
            <pc:sldMk cId="3572470" sldId="256"/>
            <ac:spMk id="84" creationId="{B0674261-00C1-4A92-BB9E-0770B0011704}"/>
          </ac:spMkLst>
        </pc:spChg>
        <pc:spChg chg="add mod">
          <ac:chgData name="Samantha Peck" userId="9d135e9b-38de-4980-8e1c-7bae0af7d712" providerId="ADAL" clId="{70550863-2B3C-4B06-9EA7-56A651249FB4}" dt="2020-02-08T18:18:00.726" v="294" actId="1076"/>
          <ac:spMkLst>
            <pc:docMk/>
            <pc:sldMk cId="3572470" sldId="256"/>
            <ac:spMk id="88" creationId="{140424F7-3EC0-4025-BF01-9AAA55ABA50E}"/>
          </ac:spMkLst>
        </pc:spChg>
        <pc:spChg chg="add mod">
          <ac:chgData name="Samantha Peck" userId="9d135e9b-38de-4980-8e1c-7bae0af7d712" providerId="ADAL" clId="{70550863-2B3C-4B06-9EA7-56A651249FB4}" dt="2020-02-08T18:18:08.907" v="296" actId="1076"/>
          <ac:spMkLst>
            <pc:docMk/>
            <pc:sldMk cId="3572470" sldId="256"/>
            <ac:spMk id="89" creationId="{2A140F5D-D359-41B2-BA6E-7D75EE822EF6}"/>
          </ac:spMkLst>
        </pc:spChg>
        <pc:spChg chg="add mod">
          <ac:chgData name="Samantha Peck" userId="9d135e9b-38de-4980-8e1c-7bae0af7d712" providerId="ADAL" clId="{70550863-2B3C-4B06-9EA7-56A651249FB4}" dt="2020-02-08T18:50:20.886" v="390" actId="1076"/>
          <ac:spMkLst>
            <pc:docMk/>
            <pc:sldMk cId="3572470" sldId="256"/>
            <ac:spMk id="93" creationId="{7ACE00C0-2FE8-4633-A0DB-17FCAB510070}"/>
          </ac:spMkLst>
        </pc:spChg>
        <pc:spChg chg="add mod">
          <ac:chgData name="Samantha Peck" userId="9d135e9b-38de-4980-8e1c-7bae0af7d712" providerId="ADAL" clId="{70550863-2B3C-4B06-9EA7-56A651249FB4}" dt="2020-02-08T18:59:59.367" v="567" actId="1076"/>
          <ac:spMkLst>
            <pc:docMk/>
            <pc:sldMk cId="3572470" sldId="256"/>
            <ac:spMk id="98" creationId="{47CFBB46-DA27-4B69-BBBE-963CF2884AF3}"/>
          </ac:spMkLst>
        </pc:spChg>
        <pc:spChg chg="add mod">
          <ac:chgData name="Samantha Peck" userId="9d135e9b-38de-4980-8e1c-7bae0af7d712" providerId="ADAL" clId="{70550863-2B3C-4B06-9EA7-56A651249FB4}" dt="2020-02-08T18:58:52.518" v="537" actId="208"/>
          <ac:spMkLst>
            <pc:docMk/>
            <pc:sldMk cId="3572470" sldId="256"/>
            <ac:spMk id="101" creationId="{D044BDD1-3B45-410D-86B8-B0A65B48E033}"/>
          </ac:spMkLst>
        </pc:spChg>
        <pc:spChg chg="add mod">
          <ac:chgData name="Samantha Peck" userId="9d135e9b-38de-4980-8e1c-7bae0af7d712" providerId="ADAL" clId="{70550863-2B3C-4B06-9EA7-56A651249FB4}" dt="2020-02-08T19:19:19.824" v="983" actId="14100"/>
          <ac:spMkLst>
            <pc:docMk/>
            <pc:sldMk cId="3572470" sldId="256"/>
            <ac:spMk id="105" creationId="{C645D0BB-36CE-4658-98D1-6203B992467A}"/>
          </ac:spMkLst>
        </pc:spChg>
        <pc:spChg chg="add mod">
          <ac:chgData name="Samantha Peck" userId="9d135e9b-38de-4980-8e1c-7bae0af7d712" providerId="ADAL" clId="{70550863-2B3C-4B06-9EA7-56A651249FB4}" dt="2020-02-08T18:58:22.572" v="534" actId="1076"/>
          <ac:spMkLst>
            <pc:docMk/>
            <pc:sldMk cId="3572470" sldId="256"/>
            <ac:spMk id="109" creationId="{086D4DCD-CED7-4100-B611-69514AB92F7F}"/>
          </ac:spMkLst>
        </pc:spChg>
        <pc:spChg chg="add mod">
          <ac:chgData name="Samantha Peck" userId="9d135e9b-38de-4980-8e1c-7bae0af7d712" providerId="ADAL" clId="{70550863-2B3C-4B06-9EA7-56A651249FB4}" dt="2020-02-08T18:56:22.561" v="473" actId="20577"/>
          <ac:spMkLst>
            <pc:docMk/>
            <pc:sldMk cId="3572470" sldId="256"/>
            <ac:spMk id="112" creationId="{30C2614A-67EA-4E26-A254-5812A3A3A119}"/>
          </ac:spMkLst>
        </pc:spChg>
        <pc:spChg chg="add mod">
          <ac:chgData name="Samantha Peck" userId="9d135e9b-38de-4980-8e1c-7bae0af7d712" providerId="ADAL" clId="{70550863-2B3C-4B06-9EA7-56A651249FB4}" dt="2020-02-08T18:57:47.649" v="527" actId="20577"/>
          <ac:spMkLst>
            <pc:docMk/>
            <pc:sldMk cId="3572470" sldId="256"/>
            <ac:spMk id="115" creationId="{B922088A-1B9D-4B68-8E91-4E243A314BE5}"/>
          </ac:spMkLst>
        </pc:spChg>
        <pc:spChg chg="add mod">
          <ac:chgData name="Samantha Peck" userId="9d135e9b-38de-4980-8e1c-7bae0af7d712" providerId="ADAL" clId="{70550863-2B3C-4B06-9EA7-56A651249FB4}" dt="2020-02-08T18:59:37.007" v="566" actId="1076"/>
          <ac:spMkLst>
            <pc:docMk/>
            <pc:sldMk cId="3572470" sldId="256"/>
            <ac:spMk id="121" creationId="{5433606A-58F2-41FF-91E7-9C5071A55643}"/>
          </ac:spMkLst>
        </pc:spChg>
        <pc:spChg chg="add mod">
          <ac:chgData name="Samantha Peck" userId="9d135e9b-38de-4980-8e1c-7bae0af7d712" providerId="ADAL" clId="{70550863-2B3C-4B06-9EA7-56A651249FB4}" dt="2020-02-08T19:03:42.379" v="617" actId="1076"/>
          <ac:spMkLst>
            <pc:docMk/>
            <pc:sldMk cId="3572470" sldId="256"/>
            <ac:spMk id="128" creationId="{A2AD7E09-2670-4F7A-B05E-A1EA6EFFC906}"/>
          </ac:spMkLst>
        </pc:spChg>
        <pc:spChg chg="add mod">
          <ac:chgData name="Samantha Peck" userId="9d135e9b-38de-4980-8e1c-7bae0af7d712" providerId="ADAL" clId="{70550863-2B3C-4B06-9EA7-56A651249FB4}" dt="2020-02-08T19:14:29.888" v="867" actId="1076"/>
          <ac:spMkLst>
            <pc:docMk/>
            <pc:sldMk cId="3572470" sldId="256"/>
            <ac:spMk id="129" creationId="{64BEAB93-C9B1-4111-B23D-FBA3AE1ADC5E}"/>
          </ac:spMkLst>
        </pc:spChg>
        <pc:spChg chg="add mod">
          <ac:chgData name="Samantha Peck" userId="9d135e9b-38de-4980-8e1c-7bae0af7d712" providerId="ADAL" clId="{70550863-2B3C-4B06-9EA7-56A651249FB4}" dt="2020-02-08T19:08:48.365" v="793" actId="404"/>
          <ac:spMkLst>
            <pc:docMk/>
            <pc:sldMk cId="3572470" sldId="256"/>
            <ac:spMk id="135" creationId="{E1F4ED24-4ED4-4DE7-BB2D-527156E69589}"/>
          </ac:spMkLst>
        </pc:spChg>
        <pc:spChg chg="add mod">
          <ac:chgData name="Samantha Peck" userId="9d135e9b-38de-4980-8e1c-7bae0af7d712" providerId="ADAL" clId="{70550863-2B3C-4B06-9EA7-56A651249FB4}" dt="2020-02-08T19:05:04.306" v="677" actId="1076"/>
          <ac:spMkLst>
            <pc:docMk/>
            <pc:sldMk cId="3572470" sldId="256"/>
            <ac:spMk id="136" creationId="{D93CBF43-EBA4-4B3E-9E76-5779A2492BF4}"/>
          </ac:spMkLst>
        </pc:spChg>
        <pc:spChg chg="add mod">
          <ac:chgData name="Samantha Peck" userId="9d135e9b-38de-4980-8e1c-7bae0af7d712" providerId="ADAL" clId="{70550863-2B3C-4B06-9EA7-56A651249FB4}" dt="2020-02-08T19:08:22.106" v="788" actId="14100"/>
          <ac:spMkLst>
            <pc:docMk/>
            <pc:sldMk cId="3572470" sldId="256"/>
            <ac:spMk id="140" creationId="{BB778876-8A5C-4B7D-8BC3-E3D227A2F2BD}"/>
          </ac:spMkLst>
        </pc:spChg>
        <pc:spChg chg="add mod">
          <ac:chgData name="Samantha Peck" userId="9d135e9b-38de-4980-8e1c-7bae0af7d712" providerId="ADAL" clId="{70550863-2B3C-4B06-9EA7-56A651249FB4}" dt="2020-02-08T19:08:08.493" v="787" actId="1076"/>
          <ac:spMkLst>
            <pc:docMk/>
            <pc:sldMk cId="3572470" sldId="256"/>
            <ac:spMk id="143" creationId="{96567091-7E9C-4C7D-82DC-0B31DC2A9FC9}"/>
          </ac:spMkLst>
        </pc:spChg>
        <pc:spChg chg="add mod">
          <ac:chgData name="Samantha Peck" userId="9d135e9b-38de-4980-8e1c-7bae0af7d712" providerId="ADAL" clId="{70550863-2B3C-4B06-9EA7-56A651249FB4}" dt="2020-02-08T19:16:51.363" v="923" actId="1076"/>
          <ac:spMkLst>
            <pc:docMk/>
            <pc:sldMk cId="3572470" sldId="256"/>
            <ac:spMk id="148" creationId="{99B88577-6052-4336-839F-25D28BD9BD57}"/>
          </ac:spMkLst>
        </pc:spChg>
        <pc:spChg chg="add mod">
          <ac:chgData name="Samantha Peck" userId="9d135e9b-38de-4980-8e1c-7bae0af7d712" providerId="ADAL" clId="{70550863-2B3C-4B06-9EA7-56A651249FB4}" dt="2020-02-08T19:11:53.568" v="820" actId="1076"/>
          <ac:spMkLst>
            <pc:docMk/>
            <pc:sldMk cId="3572470" sldId="256"/>
            <ac:spMk id="150" creationId="{49B08FD5-BB60-4CC6-A2CB-E66E45A0C3CF}"/>
          </ac:spMkLst>
        </pc:spChg>
        <pc:spChg chg="add mod">
          <ac:chgData name="Samantha Peck" userId="9d135e9b-38de-4980-8e1c-7bae0af7d712" providerId="ADAL" clId="{70550863-2B3C-4B06-9EA7-56A651249FB4}" dt="2020-02-08T19:13:11.175" v="840" actId="1076"/>
          <ac:spMkLst>
            <pc:docMk/>
            <pc:sldMk cId="3572470" sldId="256"/>
            <ac:spMk id="155" creationId="{E9F5DB69-D136-48DC-A09A-B77FBBFA99D7}"/>
          </ac:spMkLst>
        </pc:spChg>
        <pc:spChg chg="add mod">
          <ac:chgData name="Samantha Peck" userId="9d135e9b-38de-4980-8e1c-7bae0af7d712" providerId="ADAL" clId="{70550863-2B3C-4B06-9EA7-56A651249FB4}" dt="2020-02-08T19:13:51.091" v="862" actId="1076"/>
          <ac:spMkLst>
            <pc:docMk/>
            <pc:sldMk cId="3572470" sldId="256"/>
            <ac:spMk id="156" creationId="{6DF6FAFB-FAE0-437B-991F-E80319546A7B}"/>
          </ac:spMkLst>
        </pc:spChg>
        <pc:spChg chg="add mod">
          <ac:chgData name="Samantha Peck" userId="9d135e9b-38de-4980-8e1c-7bae0af7d712" providerId="ADAL" clId="{70550863-2B3C-4B06-9EA7-56A651249FB4}" dt="2020-02-08T19:15:35.250" v="893" actId="688"/>
          <ac:spMkLst>
            <pc:docMk/>
            <pc:sldMk cId="3572470" sldId="256"/>
            <ac:spMk id="161" creationId="{B4FD830D-0908-479F-868E-FF50FE5EED51}"/>
          </ac:spMkLst>
        </pc:spChg>
        <pc:spChg chg="add mod">
          <ac:chgData name="Samantha Peck" userId="9d135e9b-38de-4980-8e1c-7bae0af7d712" providerId="ADAL" clId="{70550863-2B3C-4B06-9EA7-56A651249FB4}" dt="2020-02-08T19:15:47.722" v="896" actId="1076"/>
          <ac:spMkLst>
            <pc:docMk/>
            <pc:sldMk cId="3572470" sldId="256"/>
            <ac:spMk id="163" creationId="{310944CA-CB32-4E06-A1D5-202E68605DA6}"/>
          </ac:spMkLst>
        </pc:spChg>
        <pc:spChg chg="add mod">
          <ac:chgData name="Samantha Peck" userId="9d135e9b-38de-4980-8e1c-7bae0af7d712" providerId="ADAL" clId="{70550863-2B3C-4B06-9EA7-56A651249FB4}" dt="2020-02-08T19:16:56.363" v="924" actId="688"/>
          <ac:spMkLst>
            <pc:docMk/>
            <pc:sldMk cId="3572470" sldId="256"/>
            <ac:spMk id="166" creationId="{9491A8BB-E69C-474C-9B8C-91A2C06AB78A}"/>
          </ac:spMkLst>
        </pc:spChg>
        <pc:spChg chg="add mod">
          <ac:chgData name="Samantha Peck" userId="9d135e9b-38de-4980-8e1c-7bae0af7d712" providerId="ADAL" clId="{70550863-2B3C-4B06-9EA7-56A651249FB4}" dt="2020-02-08T19:17:37.536" v="946" actId="1076"/>
          <ac:spMkLst>
            <pc:docMk/>
            <pc:sldMk cId="3572470" sldId="256"/>
            <ac:spMk id="171" creationId="{FA37354C-7E54-4D56-AC7D-08870D2F1E99}"/>
          </ac:spMkLst>
        </pc:spChg>
        <pc:spChg chg="add mod">
          <ac:chgData name="Samantha Peck" userId="9d135e9b-38de-4980-8e1c-7bae0af7d712" providerId="ADAL" clId="{70550863-2B3C-4B06-9EA7-56A651249FB4}" dt="2020-02-08T19:18:24.573" v="964" actId="14100"/>
          <ac:spMkLst>
            <pc:docMk/>
            <pc:sldMk cId="3572470" sldId="256"/>
            <ac:spMk id="176" creationId="{F486FBB1-126A-43FC-8DC7-A3A50D90AE47}"/>
          </ac:spMkLst>
        </pc:spChg>
        <pc:spChg chg="add mod">
          <ac:chgData name="Samantha Peck" userId="9d135e9b-38de-4980-8e1c-7bae0af7d712" providerId="ADAL" clId="{70550863-2B3C-4B06-9EA7-56A651249FB4}" dt="2020-02-08T19:19:11.002" v="982" actId="688"/>
          <ac:spMkLst>
            <pc:docMk/>
            <pc:sldMk cId="3572470" sldId="256"/>
            <ac:spMk id="179" creationId="{B165AEAF-34E4-4544-9254-8648B32113B8}"/>
          </ac:spMkLst>
        </pc:spChg>
        <pc:spChg chg="add mod">
          <ac:chgData name="Samantha Peck" userId="9d135e9b-38de-4980-8e1c-7bae0af7d712" providerId="ADAL" clId="{70550863-2B3C-4B06-9EA7-56A651249FB4}" dt="2020-02-08T19:20:00.600" v="1007" actId="14100"/>
          <ac:spMkLst>
            <pc:docMk/>
            <pc:sldMk cId="3572470" sldId="256"/>
            <ac:spMk id="182" creationId="{7472EBCA-9B7D-467D-BE0F-00E23F864086}"/>
          </ac:spMkLst>
        </pc:spChg>
        <pc:spChg chg="add mod">
          <ac:chgData name="Samantha Peck" userId="9d135e9b-38de-4980-8e1c-7bae0af7d712" providerId="ADAL" clId="{70550863-2B3C-4B06-9EA7-56A651249FB4}" dt="2020-02-08T19:20:17.089" v="1010" actId="1076"/>
          <ac:spMkLst>
            <pc:docMk/>
            <pc:sldMk cId="3572470" sldId="256"/>
            <ac:spMk id="184" creationId="{DB0F8E01-A814-47EA-A70B-449F30B75874}"/>
          </ac:spMkLst>
        </pc:spChg>
        <pc:spChg chg="add mod">
          <ac:chgData name="Samantha Peck" userId="9d135e9b-38de-4980-8e1c-7bae0af7d712" providerId="ADAL" clId="{70550863-2B3C-4B06-9EA7-56A651249FB4}" dt="2020-02-08T19:24:26.148" v="1125" actId="20577"/>
          <ac:spMkLst>
            <pc:docMk/>
            <pc:sldMk cId="3572470" sldId="256"/>
            <ac:spMk id="187" creationId="{FEB09E7C-50DB-491D-A3B2-514C61B897D1}"/>
          </ac:spMkLst>
        </pc:spChg>
        <pc:spChg chg="add mod">
          <ac:chgData name="Samantha Peck" userId="9d135e9b-38de-4980-8e1c-7bae0af7d712" providerId="ADAL" clId="{70550863-2B3C-4B06-9EA7-56A651249FB4}" dt="2020-02-08T19:22:43.297" v="1061" actId="1076"/>
          <ac:spMkLst>
            <pc:docMk/>
            <pc:sldMk cId="3572470" sldId="256"/>
            <ac:spMk id="189" creationId="{21530FC1-E5C2-40DD-9744-231EC4C387E7}"/>
          </ac:spMkLst>
        </pc:spChg>
        <pc:spChg chg="add del">
          <ac:chgData name="Samantha Peck" userId="9d135e9b-38de-4980-8e1c-7bae0af7d712" providerId="ADAL" clId="{70550863-2B3C-4B06-9EA7-56A651249FB4}" dt="2020-02-08T19:22:45.896" v="1063"/>
          <ac:spMkLst>
            <pc:docMk/>
            <pc:sldMk cId="3572470" sldId="256"/>
            <ac:spMk id="190" creationId="{7978B071-76C1-44FA-8780-A6426EB03B7B}"/>
          </ac:spMkLst>
        </pc:spChg>
        <pc:spChg chg="add mod">
          <ac:chgData name="Samantha Peck" userId="9d135e9b-38de-4980-8e1c-7bae0af7d712" providerId="ADAL" clId="{70550863-2B3C-4B06-9EA7-56A651249FB4}" dt="2020-02-08T19:23:41.683" v="1092" actId="688"/>
          <ac:spMkLst>
            <pc:docMk/>
            <pc:sldMk cId="3572470" sldId="256"/>
            <ac:spMk id="193" creationId="{30FA82F0-4D40-4744-89F1-78D1D182CABA}"/>
          </ac:spMkLst>
        </pc:spChg>
        <pc:spChg chg="add mod">
          <ac:chgData name="Samantha Peck" userId="9d135e9b-38de-4980-8e1c-7bae0af7d712" providerId="ADAL" clId="{70550863-2B3C-4B06-9EA7-56A651249FB4}" dt="2020-02-08T19:24:17.357" v="1123" actId="1076"/>
          <ac:spMkLst>
            <pc:docMk/>
            <pc:sldMk cId="3572470" sldId="256"/>
            <ac:spMk id="194" creationId="{A39700F2-F936-4FDA-B324-72C8755C2B96}"/>
          </ac:spMkLst>
        </pc:spChg>
        <pc:spChg chg="add mod">
          <ac:chgData name="Samantha Peck" userId="9d135e9b-38de-4980-8e1c-7bae0af7d712" providerId="ADAL" clId="{70550863-2B3C-4B06-9EA7-56A651249FB4}" dt="2020-02-08T19:29:32.927" v="1171" actId="14100"/>
          <ac:spMkLst>
            <pc:docMk/>
            <pc:sldMk cId="3572470" sldId="256"/>
            <ac:spMk id="201" creationId="{D1FBCB1C-FD65-44A8-A3C3-23D7173BAB0F}"/>
          </ac:spMkLst>
        </pc:spChg>
        <pc:spChg chg="add mod">
          <ac:chgData name="Samantha Peck" userId="9d135e9b-38de-4980-8e1c-7bae0af7d712" providerId="ADAL" clId="{70550863-2B3C-4B06-9EA7-56A651249FB4}" dt="2020-02-08T19:29:51.489" v="1174" actId="1076"/>
          <ac:spMkLst>
            <pc:docMk/>
            <pc:sldMk cId="3572470" sldId="256"/>
            <ac:spMk id="203" creationId="{86040B7C-2330-4503-AA82-813D365C74E9}"/>
          </ac:spMkLst>
        </pc:spChg>
        <pc:spChg chg="add mod">
          <ac:chgData name="Samantha Peck" userId="9d135e9b-38de-4980-8e1c-7bae0af7d712" providerId="ADAL" clId="{70550863-2B3C-4B06-9EA7-56A651249FB4}" dt="2020-02-08T19:30:31.522" v="1203" actId="20577"/>
          <ac:spMkLst>
            <pc:docMk/>
            <pc:sldMk cId="3572470" sldId="256"/>
            <ac:spMk id="206" creationId="{37D4734A-6C94-4726-9060-DAB094974744}"/>
          </ac:spMkLst>
        </pc:spChg>
        <pc:spChg chg="add mod">
          <ac:chgData name="Samantha Peck" userId="9d135e9b-38de-4980-8e1c-7bae0af7d712" providerId="ADAL" clId="{70550863-2B3C-4B06-9EA7-56A651249FB4}" dt="2020-02-08T19:31:14.113" v="1231" actId="20577"/>
          <ac:spMkLst>
            <pc:docMk/>
            <pc:sldMk cId="3572470" sldId="256"/>
            <ac:spMk id="209" creationId="{F53C9583-C297-4FDB-A2D0-667B6D73722C}"/>
          </ac:spMkLst>
        </pc:spChg>
        <pc:spChg chg="add mod">
          <ac:chgData name="Samantha Peck" userId="9d135e9b-38de-4980-8e1c-7bae0af7d712" providerId="ADAL" clId="{70550863-2B3C-4B06-9EA7-56A651249FB4}" dt="2020-02-08T19:34:49.910" v="1285" actId="1076"/>
          <ac:spMkLst>
            <pc:docMk/>
            <pc:sldMk cId="3572470" sldId="256"/>
            <ac:spMk id="214" creationId="{41B001C5-26BE-4F6B-874A-8666D6C93541}"/>
          </ac:spMkLst>
        </pc:spChg>
        <pc:spChg chg="add mod">
          <ac:chgData name="Samantha Peck" userId="9d135e9b-38de-4980-8e1c-7bae0af7d712" providerId="ADAL" clId="{70550863-2B3C-4B06-9EA7-56A651249FB4}" dt="2020-02-08T19:34:54.934" v="1286" actId="1076"/>
          <ac:spMkLst>
            <pc:docMk/>
            <pc:sldMk cId="3572470" sldId="256"/>
            <ac:spMk id="215" creationId="{03D7B86E-4599-4121-9FE8-81BB34A85850}"/>
          </ac:spMkLst>
        </pc:spChg>
        <pc:spChg chg="add mod">
          <ac:chgData name="Samantha Peck" userId="9d135e9b-38de-4980-8e1c-7bae0af7d712" providerId="ADAL" clId="{70550863-2B3C-4B06-9EA7-56A651249FB4}" dt="2020-02-08T19:41:51.461" v="1387" actId="1076"/>
          <ac:spMkLst>
            <pc:docMk/>
            <pc:sldMk cId="3572470" sldId="256"/>
            <ac:spMk id="222" creationId="{70B24706-E616-40BC-902F-6DA27734335B}"/>
          </ac:spMkLst>
        </pc:spChg>
        <pc:spChg chg="add mod">
          <ac:chgData name="Samantha Peck" userId="9d135e9b-38de-4980-8e1c-7bae0af7d712" providerId="ADAL" clId="{70550863-2B3C-4B06-9EA7-56A651249FB4}" dt="2020-02-08T19:40:54.184" v="1374" actId="1076"/>
          <ac:spMkLst>
            <pc:docMk/>
            <pc:sldMk cId="3572470" sldId="256"/>
            <ac:spMk id="228" creationId="{15ABBBA1-84F4-4868-84F1-A41D1152CFC4}"/>
          </ac:spMkLst>
        </pc:spChg>
        <pc:spChg chg="add mod">
          <ac:chgData name="Samantha Peck" userId="9d135e9b-38de-4980-8e1c-7bae0af7d712" providerId="ADAL" clId="{70550863-2B3C-4B06-9EA7-56A651249FB4}" dt="2020-02-08T19:47:25.020" v="1435" actId="1076"/>
          <ac:spMkLst>
            <pc:docMk/>
            <pc:sldMk cId="3572470" sldId="256"/>
            <ac:spMk id="236" creationId="{7CA07212-2F12-4E57-8310-0786EBD3132E}"/>
          </ac:spMkLst>
        </pc:spChg>
        <pc:spChg chg="add mod">
          <ac:chgData name="Samantha Peck" userId="9d135e9b-38de-4980-8e1c-7bae0af7d712" providerId="ADAL" clId="{70550863-2B3C-4B06-9EA7-56A651249FB4}" dt="2020-02-08T19:56:47.355" v="1938" actId="21"/>
          <ac:spMkLst>
            <pc:docMk/>
            <pc:sldMk cId="3572470" sldId="256"/>
            <ac:spMk id="237" creationId="{6905AEBD-E8F8-4DBA-886D-E15097DAEFE3}"/>
          </ac:spMkLst>
        </pc:spChg>
        <pc:spChg chg="add mod">
          <ac:chgData name="Samantha Peck" userId="9d135e9b-38de-4980-8e1c-7bae0af7d712" providerId="ADAL" clId="{70550863-2B3C-4B06-9EA7-56A651249FB4}" dt="2020-02-08T20:02:43.297" v="2281" actId="20577"/>
          <ac:spMkLst>
            <pc:docMk/>
            <pc:sldMk cId="3572470" sldId="256"/>
            <ac:spMk id="238" creationId="{3C3A3E76-9729-43AF-8F3D-A49E3DD2C048}"/>
          </ac:spMkLst>
        </pc:spChg>
        <pc:spChg chg="add mod">
          <ac:chgData name="Samantha Peck" userId="9d135e9b-38de-4980-8e1c-7bae0af7d712" providerId="ADAL" clId="{70550863-2B3C-4B06-9EA7-56A651249FB4}" dt="2020-02-08T20:05:06.800" v="2425" actId="20577"/>
          <ac:spMkLst>
            <pc:docMk/>
            <pc:sldMk cId="3572470" sldId="256"/>
            <ac:spMk id="239" creationId="{6025CB47-22A0-42A4-BC20-F15F096D172D}"/>
          </ac:spMkLst>
        </pc:spChg>
        <pc:spChg chg="add mod">
          <ac:chgData name="Samantha Peck" userId="9d135e9b-38de-4980-8e1c-7bae0af7d712" providerId="ADAL" clId="{70550863-2B3C-4B06-9EA7-56A651249FB4}" dt="2020-02-08T20:08:26.320" v="2680" actId="20577"/>
          <ac:spMkLst>
            <pc:docMk/>
            <pc:sldMk cId="3572470" sldId="256"/>
            <ac:spMk id="240" creationId="{F5FDEF5F-29B1-44CC-94E2-25C230686475}"/>
          </ac:spMkLst>
        </pc:spChg>
        <pc:spChg chg="add mod">
          <ac:chgData name="Samantha Peck" userId="9d135e9b-38de-4980-8e1c-7bae0af7d712" providerId="ADAL" clId="{70550863-2B3C-4B06-9EA7-56A651249FB4}" dt="2020-02-08T20:09:55.327" v="2785" actId="1076"/>
          <ac:spMkLst>
            <pc:docMk/>
            <pc:sldMk cId="3572470" sldId="256"/>
            <ac:spMk id="241" creationId="{BA4BBDFA-C881-4F89-A04D-25B6AE8C0C5C}"/>
          </ac:spMkLst>
        </pc:spChg>
        <pc:picChg chg="add del mod ord">
          <ac:chgData name="Samantha Peck" userId="9d135e9b-38de-4980-8e1c-7bae0af7d712" providerId="ADAL" clId="{70550863-2B3C-4B06-9EA7-56A651249FB4}" dt="2020-02-08T18:08:15.838" v="71" actId="21"/>
          <ac:picMkLst>
            <pc:docMk/>
            <pc:sldMk cId="3572470" sldId="256"/>
            <ac:picMk id="40" creationId="{97C2C080-58BF-4086-A7D9-36C188228E5D}"/>
          </ac:picMkLst>
        </pc:picChg>
        <pc:picChg chg="add mod ord">
          <ac:chgData name="Samantha Peck" userId="9d135e9b-38de-4980-8e1c-7bae0af7d712" providerId="ADAL" clId="{70550863-2B3C-4B06-9EA7-56A651249FB4}" dt="2020-02-08T18:12:11.105" v="135" actId="1076"/>
          <ac:picMkLst>
            <pc:docMk/>
            <pc:sldMk cId="3572470" sldId="256"/>
            <ac:picMk id="42" creationId="{38A42C38-11C1-429D-B4EC-43C6519DF04D}"/>
          </ac:picMkLst>
        </pc:picChg>
        <pc:picChg chg="add mod">
          <ac:chgData name="Samantha Peck" userId="9d135e9b-38de-4980-8e1c-7bae0af7d712" providerId="ADAL" clId="{70550863-2B3C-4B06-9EA7-56A651249FB4}" dt="2020-02-08T19:32:30.909" v="1239" actId="1076"/>
          <ac:picMkLst>
            <pc:docMk/>
            <pc:sldMk cId="3572470" sldId="256"/>
            <ac:picMk id="138" creationId="{727358CE-390E-457F-A66E-DA401D66E5ED}"/>
          </ac:picMkLst>
        </pc:picChg>
        <pc:picChg chg="add mod">
          <ac:chgData name="Samantha Peck" userId="9d135e9b-38de-4980-8e1c-7bae0af7d712" providerId="ADAL" clId="{70550863-2B3C-4B06-9EA7-56A651249FB4}" dt="2020-02-08T19:33:16.463" v="1244" actId="1076"/>
          <ac:picMkLst>
            <pc:docMk/>
            <pc:sldMk cId="3572470" sldId="256"/>
            <ac:picMk id="139" creationId="{9567D90D-CFEC-4045-AFAB-F5237A9098FE}"/>
          </ac:picMkLst>
        </pc:picChg>
        <pc:picChg chg="add mod">
          <ac:chgData name="Samantha Peck" userId="9d135e9b-38de-4980-8e1c-7bae0af7d712" providerId="ADAL" clId="{70550863-2B3C-4B06-9EA7-56A651249FB4}" dt="2020-02-08T19:35:48.239" v="1296" actId="14100"/>
          <ac:picMkLst>
            <pc:docMk/>
            <pc:sldMk cId="3572470" sldId="256"/>
            <ac:picMk id="147" creationId="{0D604CB7-6750-49CB-A7E4-DF933C78A708}"/>
          </ac:picMkLst>
        </pc:picChg>
        <pc:picChg chg="add mod">
          <ac:chgData name="Samantha Peck" userId="9d135e9b-38de-4980-8e1c-7bae0af7d712" providerId="ADAL" clId="{70550863-2B3C-4B06-9EA7-56A651249FB4}" dt="2020-02-08T19:27:27.918" v="1149" actId="1076"/>
          <ac:picMkLst>
            <pc:docMk/>
            <pc:sldMk cId="3572470" sldId="256"/>
            <ac:picMk id="197" creationId="{054CBD93-C292-4B20-83FB-D8A19A69FB95}"/>
          </ac:picMkLst>
        </pc:picChg>
        <pc:picChg chg="mod">
          <ac:chgData name="Samantha Peck" userId="9d135e9b-38de-4980-8e1c-7bae0af7d712" providerId="ADAL" clId="{70550863-2B3C-4B06-9EA7-56A651249FB4}" dt="2020-02-08T19:42:28.191" v="1391" actId="1076"/>
          <ac:picMkLst>
            <pc:docMk/>
            <pc:sldMk cId="3572470" sldId="256"/>
            <ac:picMk id="1030" creationId="{328D815D-7C96-4E37-8F69-87C71C3BDC28}"/>
          </ac:picMkLst>
        </pc:picChg>
        <pc:picChg chg="add del mod">
          <ac:chgData name="Samantha Peck" userId="9d135e9b-38de-4980-8e1c-7bae0af7d712" providerId="ADAL" clId="{70550863-2B3C-4B06-9EA7-56A651249FB4}" dt="2020-02-08T18:07:23.162" v="60" actId="478"/>
          <ac:picMkLst>
            <pc:docMk/>
            <pc:sldMk cId="3572470" sldId="256"/>
            <ac:picMk id="1042" creationId="{8587E0A0-E4D8-49A3-8C36-77F21B42F0E4}"/>
          </ac:picMkLst>
        </pc:picChg>
        <pc:picChg chg="add mod">
          <ac:chgData name="Samantha Peck" userId="9d135e9b-38de-4980-8e1c-7bae0af7d712" providerId="ADAL" clId="{70550863-2B3C-4B06-9EA7-56A651249FB4}" dt="2020-02-08T19:01:29.507" v="574" actId="14100"/>
          <ac:picMkLst>
            <pc:docMk/>
            <pc:sldMk cId="3572470" sldId="256"/>
            <ac:picMk id="1044" creationId="{AAC794C5-FB70-4A40-90E8-9FFFDBC767D5}"/>
          </ac:picMkLst>
        </pc:picChg>
        <pc:picChg chg="add mod">
          <ac:chgData name="Samantha Peck" userId="9d135e9b-38de-4980-8e1c-7bae0af7d712" providerId="ADAL" clId="{70550863-2B3C-4B06-9EA7-56A651249FB4}" dt="2020-02-08T19:25:18.900" v="1131" actId="1076"/>
          <ac:picMkLst>
            <pc:docMk/>
            <pc:sldMk cId="3572470" sldId="256"/>
            <ac:picMk id="1053" creationId="{B4B4E737-CF5B-4390-B220-C1509F151BD6}"/>
          </ac:picMkLst>
        </pc:picChg>
        <pc:picChg chg="add mod ord">
          <ac:chgData name="Samantha Peck" userId="9d135e9b-38de-4980-8e1c-7bae0af7d712" providerId="ADAL" clId="{70550863-2B3C-4B06-9EA7-56A651249FB4}" dt="2020-02-08T19:27:11.840" v="1144" actId="1076"/>
          <ac:picMkLst>
            <pc:docMk/>
            <pc:sldMk cId="3572470" sldId="256"/>
            <ac:picMk id="1054" creationId="{69E1C49F-8B75-4964-99FF-3FDB645878F6}"/>
          </ac:picMkLst>
        </pc:picChg>
        <pc:picChg chg="add mod">
          <ac:chgData name="Samantha Peck" userId="9d135e9b-38de-4980-8e1c-7bae0af7d712" providerId="ADAL" clId="{70550863-2B3C-4B06-9EA7-56A651249FB4}" dt="2020-02-08T19:28:42.143" v="1154" actId="1076"/>
          <ac:picMkLst>
            <pc:docMk/>
            <pc:sldMk cId="3572470" sldId="256"/>
            <ac:picMk id="1055" creationId="{0F5C955D-30A6-45B1-91E4-BFEC1E7885AD}"/>
          </ac:picMkLst>
        </pc:picChg>
        <pc:cxnChg chg="mod">
          <ac:chgData name="Samantha Peck" userId="9d135e9b-38de-4980-8e1c-7bae0af7d712" providerId="ADAL" clId="{70550863-2B3C-4B06-9EA7-56A651249FB4}" dt="2020-02-08T19:07:00.653" v="724" actId="1076"/>
          <ac:cxnSpMkLst>
            <pc:docMk/>
            <pc:sldMk cId="3572470" sldId="256"/>
            <ac:cxnSpMk id="6" creationId="{4DC26F54-5C52-4CDB-88C1-B55ADA28E78F}"/>
          </ac:cxnSpMkLst>
        </pc:cxnChg>
        <pc:cxnChg chg="add mod">
          <ac:chgData name="Samantha Peck" userId="9d135e9b-38de-4980-8e1c-7bae0af7d712" providerId="ADAL" clId="{70550863-2B3C-4B06-9EA7-56A651249FB4}" dt="2020-02-08T18:17:02.477" v="266" actId="14100"/>
          <ac:cxnSpMkLst>
            <pc:docMk/>
            <pc:sldMk cId="3572470" sldId="256"/>
            <ac:cxnSpMk id="47" creationId="{E656EB4D-D771-407B-8F09-4044AAA21884}"/>
          </ac:cxnSpMkLst>
        </pc:cxnChg>
        <pc:cxnChg chg="add mod">
          <ac:chgData name="Samantha Peck" userId="9d135e9b-38de-4980-8e1c-7bae0af7d712" providerId="ADAL" clId="{70550863-2B3C-4B06-9EA7-56A651249FB4}" dt="2020-02-08T18:13:20.692" v="174" actId="1076"/>
          <ac:cxnSpMkLst>
            <pc:docMk/>
            <pc:sldMk cId="3572470" sldId="256"/>
            <ac:cxnSpMk id="60" creationId="{554AC87A-32B1-4B53-8DDC-774188472674}"/>
          </ac:cxnSpMkLst>
        </pc:cxnChg>
        <pc:cxnChg chg="add mod">
          <ac:chgData name="Samantha Peck" userId="9d135e9b-38de-4980-8e1c-7bae0af7d712" providerId="ADAL" clId="{70550863-2B3C-4B06-9EA7-56A651249FB4}" dt="2020-02-08T18:12:43.767" v="163" actId="1076"/>
          <ac:cxnSpMkLst>
            <pc:docMk/>
            <pc:sldMk cId="3572470" sldId="256"/>
            <ac:cxnSpMk id="64" creationId="{FCFC1701-9E26-42B9-84CA-7E1EC387EC2C}"/>
          </ac:cxnSpMkLst>
        </pc:cxnChg>
        <pc:cxnChg chg="add mod">
          <ac:chgData name="Samantha Peck" userId="9d135e9b-38de-4980-8e1c-7bae0af7d712" providerId="ADAL" clId="{70550863-2B3C-4B06-9EA7-56A651249FB4}" dt="2020-02-08T18:13:59.354" v="197" actId="14100"/>
          <ac:cxnSpMkLst>
            <pc:docMk/>
            <pc:sldMk cId="3572470" sldId="256"/>
            <ac:cxnSpMk id="73" creationId="{783A1E69-6659-4A25-97EA-47D5A81B5730}"/>
          </ac:cxnSpMkLst>
        </pc:cxnChg>
        <pc:cxnChg chg="add mod">
          <ac:chgData name="Samantha Peck" userId="9d135e9b-38de-4980-8e1c-7bae0af7d712" providerId="ADAL" clId="{70550863-2B3C-4B06-9EA7-56A651249FB4}" dt="2020-02-08T18:15:52.743" v="239" actId="1076"/>
          <ac:cxnSpMkLst>
            <pc:docMk/>
            <pc:sldMk cId="3572470" sldId="256"/>
            <ac:cxnSpMk id="76" creationId="{9E66056C-1885-412B-AEA5-D8435B9B61C4}"/>
          </ac:cxnSpMkLst>
        </pc:cxnChg>
        <pc:cxnChg chg="add mod">
          <ac:chgData name="Samantha Peck" userId="9d135e9b-38de-4980-8e1c-7bae0af7d712" providerId="ADAL" clId="{70550863-2B3C-4B06-9EA7-56A651249FB4}" dt="2020-02-08T18:16:02.477" v="243" actId="14100"/>
          <ac:cxnSpMkLst>
            <pc:docMk/>
            <pc:sldMk cId="3572470" sldId="256"/>
            <ac:cxnSpMk id="82" creationId="{20FE6BAC-C9FB-4697-B753-90AC5514A1F2}"/>
          </ac:cxnSpMkLst>
        </pc:cxnChg>
        <pc:cxnChg chg="add mod">
          <ac:chgData name="Samantha Peck" userId="9d135e9b-38de-4980-8e1c-7bae0af7d712" providerId="ADAL" clId="{70550863-2B3C-4B06-9EA7-56A651249FB4}" dt="2020-02-08T18:17:41.591" v="269" actId="14100"/>
          <ac:cxnSpMkLst>
            <pc:docMk/>
            <pc:sldMk cId="3572470" sldId="256"/>
            <ac:cxnSpMk id="86" creationId="{E3146AB4-AA77-4586-8190-66E4E2611247}"/>
          </ac:cxnSpMkLst>
        </pc:cxnChg>
        <pc:cxnChg chg="add mod">
          <ac:chgData name="Samantha Peck" userId="9d135e9b-38de-4980-8e1c-7bae0af7d712" providerId="ADAL" clId="{70550863-2B3C-4B06-9EA7-56A651249FB4}" dt="2020-02-08T18:18:33.780" v="300" actId="14100"/>
          <ac:cxnSpMkLst>
            <pc:docMk/>
            <pc:sldMk cId="3572470" sldId="256"/>
            <ac:cxnSpMk id="90" creationId="{A9B7DC6C-2C9C-4255-8922-163AB458D077}"/>
          </ac:cxnSpMkLst>
        </pc:cxnChg>
        <pc:cxnChg chg="add mod">
          <ac:chgData name="Samantha Peck" userId="9d135e9b-38de-4980-8e1c-7bae0af7d712" providerId="ADAL" clId="{70550863-2B3C-4B06-9EA7-56A651249FB4}" dt="2020-02-08T18:50:44.044" v="393" actId="14100"/>
          <ac:cxnSpMkLst>
            <pc:docMk/>
            <pc:sldMk cId="3572470" sldId="256"/>
            <ac:cxnSpMk id="94" creationId="{15FFF9A0-7EE3-49AA-A8AA-EFD62002629D}"/>
          </ac:cxnSpMkLst>
        </pc:cxnChg>
        <pc:cxnChg chg="add del">
          <ac:chgData name="Samantha Peck" userId="9d135e9b-38de-4980-8e1c-7bae0af7d712" providerId="ADAL" clId="{70550863-2B3C-4B06-9EA7-56A651249FB4}" dt="2020-02-08T18:48:56.135" v="331"/>
          <ac:cxnSpMkLst>
            <pc:docMk/>
            <pc:sldMk cId="3572470" sldId="256"/>
            <ac:cxnSpMk id="96" creationId="{1411FF3E-585F-4FF3-83D5-03484509C374}"/>
          </ac:cxnSpMkLst>
        </pc:cxnChg>
        <pc:cxnChg chg="add del">
          <ac:chgData name="Samantha Peck" userId="9d135e9b-38de-4980-8e1c-7bae0af7d712" providerId="ADAL" clId="{70550863-2B3C-4B06-9EA7-56A651249FB4}" dt="2020-02-08T18:49:00.070" v="333"/>
          <ac:cxnSpMkLst>
            <pc:docMk/>
            <pc:sldMk cId="3572470" sldId="256"/>
            <ac:cxnSpMk id="97" creationId="{76317A55-840D-48FB-A778-094DF44CBEFE}"/>
          </ac:cxnSpMkLst>
        </pc:cxnChg>
        <pc:cxnChg chg="add mod">
          <ac:chgData name="Samantha Peck" userId="9d135e9b-38de-4980-8e1c-7bae0af7d712" providerId="ADAL" clId="{70550863-2B3C-4B06-9EA7-56A651249FB4}" dt="2020-02-08T18:53:58.038" v="400" actId="14100"/>
          <ac:cxnSpMkLst>
            <pc:docMk/>
            <pc:sldMk cId="3572470" sldId="256"/>
            <ac:cxnSpMk id="102" creationId="{F401BA4D-ABDB-4B5F-A4CF-922EB182FC33}"/>
          </ac:cxnSpMkLst>
        </pc:cxnChg>
        <pc:cxnChg chg="add mod">
          <ac:chgData name="Samantha Peck" userId="9d135e9b-38de-4980-8e1c-7bae0af7d712" providerId="ADAL" clId="{70550863-2B3C-4B06-9EA7-56A651249FB4}" dt="2020-02-08T18:58:34.660" v="536" actId="14100"/>
          <ac:cxnSpMkLst>
            <pc:docMk/>
            <pc:sldMk cId="3572470" sldId="256"/>
            <ac:cxnSpMk id="106" creationId="{B9A517E7-BB58-4C52-B1CE-3C734C8ACDA4}"/>
          </ac:cxnSpMkLst>
        </pc:cxnChg>
        <pc:cxnChg chg="add del">
          <ac:chgData name="Samantha Peck" userId="9d135e9b-38de-4980-8e1c-7bae0af7d712" providerId="ADAL" clId="{70550863-2B3C-4B06-9EA7-56A651249FB4}" dt="2020-02-08T18:54:44.292" v="427"/>
          <ac:cxnSpMkLst>
            <pc:docMk/>
            <pc:sldMk cId="3572470" sldId="256"/>
            <ac:cxnSpMk id="108" creationId="{1C24152B-D4F7-47C6-A007-EAA0D40D4BD7}"/>
          </ac:cxnSpMkLst>
        </pc:cxnChg>
        <pc:cxnChg chg="add mod">
          <ac:chgData name="Samantha Peck" userId="9d135e9b-38de-4980-8e1c-7bae0af7d712" providerId="ADAL" clId="{70550863-2B3C-4B06-9EA7-56A651249FB4}" dt="2020-02-08T18:55:35.462" v="450" actId="14100"/>
          <ac:cxnSpMkLst>
            <pc:docMk/>
            <pc:sldMk cId="3572470" sldId="256"/>
            <ac:cxnSpMk id="110" creationId="{6DBD8F97-EAC8-4FC0-B72A-708837ADEDFE}"/>
          </ac:cxnSpMkLst>
        </pc:cxnChg>
        <pc:cxnChg chg="add mod">
          <ac:chgData name="Samantha Peck" userId="9d135e9b-38de-4980-8e1c-7bae0af7d712" providerId="ADAL" clId="{70550863-2B3C-4B06-9EA7-56A651249FB4}" dt="2020-02-08T18:57:56.993" v="528" actId="14100"/>
          <ac:cxnSpMkLst>
            <pc:docMk/>
            <pc:sldMk cId="3572470" sldId="256"/>
            <ac:cxnSpMk id="113" creationId="{0F79A5E1-FE63-46F1-A929-A2D540D2B2D5}"/>
          </ac:cxnSpMkLst>
        </pc:cxnChg>
        <pc:cxnChg chg="add mod">
          <ac:chgData name="Samantha Peck" userId="9d135e9b-38de-4980-8e1c-7bae0af7d712" providerId="ADAL" clId="{70550863-2B3C-4B06-9EA7-56A651249FB4}" dt="2020-02-08T18:59:30.726" v="565" actId="14100"/>
          <ac:cxnSpMkLst>
            <pc:docMk/>
            <pc:sldMk cId="3572470" sldId="256"/>
            <ac:cxnSpMk id="117" creationId="{A4265097-A10A-4DA3-A263-5B91A17E723A}"/>
          </ac:cxnSpMkLst>
        </pc:cxnChg>
        <pc:cxnChg chg="add mod">
          <ac:chgData name="Samantha Peck" userId="9d135e9b-38de-4980-8e1c-7bae0af7d712" providerId="ADAL" clId="{70550863-2B3C-4B06-9EA7-56A651249FB4}" dt="2020-02-08T19:14:25.731" v="866" actId="14100"/>
          <ac:cxnSpMkLst>
            <pc:docMk/>
            <pc:sldMk cId="3572470" sldId="256"/>
            <ac:cxnSpMk id="126" creationId="{BC4A44B4-D9CB-4833-ABBF-C4BBABAB265C}"/>
          </ac:cxnSpMkLst>
        </pc:cxnChg>
        <pc:cxnChg chg="add mod">
          <ac:chgData name="Samantha Peck" userId="9d135e9b-38de-4980-8e1c-7bae0af7d712" providerId="ADAL" clId="{70550863-2B3C-4B06-9EA7-56A651249FB4}" dt="2020-02-08T19:04:08.107" v="622" actId="14100"/>
          <ac:cxnSpMkLst>
            <pc:docMk/>
            <pc:sldMk cId="3572470" sldId="256"/>
            <ac:cxnSpMk id="131" creationId="{F7CE20B3-FEBC-4385-9309-9C10272B4CF1}"/>
          </ac:cxnSpMkLst>
        </pc:cxnChg>
        <pc:cxnChg chg="add mod">
          <ac:chgData name="Samantha Peck" userId="9d135e9b-38de-4980-8e1c-7bae0af7d712" providerId="ADAL" clId="{70550863-2B3C-4B06-9EA7-56A651249FB4}" dt="2020-02-08T19:06:03.606" v="681" actId="14100"/>
          <ac:cxnSpMkLst>
            <pc:docMk/>
            <pc:sldMk cId="3572470" sldId="256"/>
            <ac:cxnSpMk id="137" creationId="{100B4C06-76E9-4895-B320-BB76D087885A}"/>
          </ac:cxnSpMkLst>
        </pc:cxnChg>
        <pc:cxnChg chg="add mod">
          <ac:chgData name="Samantha Peck" userId="9d135e9b-38de-4980-8e1c-7bae0af7d712" providerId="ADAL" clId="{70550863-2B3C-4B06-9EA7-56A651249FB4}" dt="2020-02-08T19:07:56.999" v="784" actId="14100"/>
          <ac:cxnSpMkLst>
            <pc:docMk/>
            <pc:sldMk cId="3572470" sldId="256"/>
            <ac:cxnSpMk id="141" creationId="{9E414F44-4BBD-44F3-90E7-FCABBAC1FAB9}"/>
          </ac:cxnSpMkLst>
        </pc:cxnChg>
        <pc:cxnChg chg="add mod">
          <ac:chgData name="Samantha Peck" userId="9d135e9b-38de-4980-8e1c-7bae0af7d712" providerId="ADAL" clId="{70550863-2B3C-4B06-9EA7-56A651249FB4}" dt="2020-02-08T19:09:52.190" v="817" actId="14100"/>
          <ac:cxnSpMkLst>
            <pc:docMk/>
            <pc:sldMk cId="3572470" sldId="256"/>
            <ac:cxnSpMk id="145" creationId="{54FD42CF-BBC2-4540-B8A0-F0150264E359}"/>
          </ac:cxnSpMkLst>
        </pc:cxnChg>
        <pc:cxnChg chg="add mod">
          <ac:chgData name="Samantha Peck" userId="9d135e9b-38de-4980-8e1c-7bae0af7d712" providerId="ADAL" clId="{70550863-2B3C-4B06-9EA7-56A651249FB4}" dt="2020-02-08T19:13:56.275" v="863" actId="14100"/>
          <ac:cxnSpMkLst>
            <pc:docMk/>
            <pc:sldMk cId="3572470" sldId="256"/>
            <ac:cxnSpMk id="151" creationId="{001FEB09-C0F2-470D-A70A-5B4D6D6E9D8C}"/>
          </ac:cxnSpMkLst>
        </pc:cxnChg>
        <pc:cxnChg chg="add mod">
          <ac:chgData name="Samantha Peck" userId="9d135e9b-38de-4980-8e1c-7bae0af7d712" providerId="ADAL" clId="{70550863-2B3C-4B06-9EA7-56A651249FB4}" dt="2020-02-08T19:14:00.345" v="864" actId="14100"/>
          <ac:cxnSpMkLst>
            <pc:docMk/>
            <pc:sldMk cId="3572470" sldId="256"/>
            <ac:cxnSpMk id="153" creationId="{232967EB-F601-4F8A-A656-7F383F1B8724}"/>
          </ac:cxnSpMkLst>
        </pc:cxnChg>
        <pc:cxnChg chg="add mod">
          <ac:chgData name="Samantha Peck" userId="9d135e9b-38de-4980-8e1c-7bae0af7d712" providerId="ADAL" clId="{70550863-2B3C-4B06-9EA7-56A651249FB4}" dt="2020-02-08T19:15:40.929" v="894" actId="14100"/>
          <ac:cxnSpMkLst>
            <pc:docMk/>
            <pc:sldMk cId="3572470" sldId="256"/>
            <ac:cxnSpMk id="160" creationId="{87FA4DA0-5528-41DE-91FA-EF6835246A98}"/>
          </ac:cxnSpMkLst>
        </pc:cxnChg>
        <pc:cxnChg chg="add mod">
          <ac:chgData name="Samantha Peck" userId="9d135e9b-38de-4980-8e1c-7bae0af7d712" providerId="ADAL" clId="{70550863-2B3C-4B06-9EA7-56A651249FB4}" dt="2020-02-08T19:16:43.881" v="921" actId="14100"/>
          <ac:cxnSpMkLst>
            <pc:docMk/>
            <pc:sldMk cId="3572470" sldId="256"/>
            <ac:cxnSpMk id="164" creationId="{C2FA4664-10A4-4F5B-8834-DBAC3D5E0714}"/>
          </ac:cxnSpMkLst>
        </pc:cxnChg>
        <pc:cxnChg chg="add mod">
          <ac:chgData name="Samantha Peck" userId="9d135e9b-38de-4980-8e1c-7bae0af7d712" providerId="ADAL" clId="{70550863-2B3C-4B06-9EA7-56A651249FB4}" dt="2020-02-08T19:17:43.585" v="947" actId="14100"/>
          <ac:cxnSpMkLst>
            <pc:docMk/>
            <pc:sldMk cId="3572470" sldId="256"/>
            <ac:cxnSpMk id="168" creationId="{860FF10A-32AA-4BF3-8A9B-2DEAA3555230}"/>
          </ac:cxnSpMkLst>
        </pc:cxnChg>
        <pc:cxnChg chg="add mod">
          <ac:chgData name="Samantha Peck" userId="9d135e9b-38de-4980-8e1c-7bae0af7d712" providerId="ADAL" clId="{70550863-2B3C-4B06-9EA7-56A651249FB4}" dt="2020-02-08T19:18:01.571" v="951" actId="14100"/>
          <ac:cxnSpMkLst>
            <pc:docMk/>
            <pc:sldMk cId="3572470" sldId="256"/>
            <ac:cxnSpMk id="173" creationId="{3072A578-D5D1-4EBD-B753-A39B15F0F37B}"/>
          </ac:cxnSpMkLst>
        </pc:cxnChg>
        <pc:cxnChg chg="add mod">
          <ac:chgData name="Samantha Peck" userId="9d135e9b-38de-4980-8e1c-7bae0af7d712" providerId="ADAL" clId="{70550863-2B3C-4B06-9EA7-56A651249FB4}" dt="2020-02-08T19:18:39.762" v="967" actId="14100"/>
          <ac:cxnSpMkLst>
            <pc:docMk/>
            <pc:sldMk cId="3572470" sldId="256"/>
            <ac:cxnSpMk id="177" creationId="{BAE8D62F-3438-41E3-96B0-77F78AB396E2}"/>
          </ac:cxnSpMkLst>
        </pc:cxnChg>
        <pc:cxnChg chg="add mod">
          <ac:chgData name="Samantha Peck" userId="9d135e9b-38de-4980-8e1c-7bae0af7d712" providerId="ADAL" clId="{70550863-2B3C-4B06-9EA7-56A651249FB4}" dt="2020-02-08T19:20:05.350" v="1008" actId="14100"/>
          <ac:cxnSpMkLst>
            <pc:docMk/>
            <pc:sldMk cId="3572470" sldId="256"/>
            <ac:cxnSpMk id="180" creationId="{0BB4518F-4D6D-4EC4-B654-14B9CAEA02B4}"/>
          </ac:cxnSpMkLst>
        </pc:cxnChg>
        <pc:cxnChg chg="add mod">
          <ac:chgData name="Samantha Peck" userId="9d135e9b-38de-4980-8e1c-7bae0af7d712" providerId="ADAL" clId="{70550863-2B3C-4B06-9EA7-56A651249FB4}" dt="2020-02-08T19:21:16.851" v="1013" actId="14100"/>
          <ac:cxnSpMkLst>
            <pc:docMk/>
            <pc:sldMk cId="3572470" sldId="256"/>
            <ac:cxnSpMk id="185" creationId="{D08B114F-02A5-4B18-973C-5B9EF8D0791B}"/>
          </ac:cxnSpMkLst>
        </pc:cxnChg>
        <pc:cxnChg chg="add mod">
          <ac:chgData name="Samantha Peck" userId="9d135e9b-38de-4980-8e1c-7bae0af7d712" providerId="ADAL" clId="{70550863-2B3C-4B06-9EA7-56A651249FB4}" dt="2020-02-08T19:22:34.797" v="1059" actId="1076"/>
          <ac:cxnSpMkLst>
            <pc:docMk/>
            <pc:sldMk cId="3572470" sldId="256"/>
            <ac:cxnSpMk id="188" creationId="{24662B07-518E-45E6-A740-408AF881C181}"/>
          </ac:cxnSpMkLst>
        </pc:cxnChg>
        <pc:cxnChg chg="add mod">
          <ac:chgData name="Samantha Peck" userId="9d135e9b-38de-4980-8e1c-7bae0af7d712" providerId="ADAL" clId="{70550863-2B3C-4B06-9EA7-56A651249FB4}" dt="2020-02-08T19:23:09.206" v="1068" actId="1076"/>
          <ac:cxnSpMkLst>
            <pc:docMk/>
            <pc:sldMk cId="3572470" sldId="256"/>
            <ac:cxnSpMk id="191" creationId="{902CA787-9382-4C9E-B07D-925E3B8DC23E}"/>
          </ac:cxnSpMkLst>
        </pc:cxnChg>
        <pc:cxnChg chg="add mod">
          <ac:chgData name="Samantha Peck" userId="9d135e9b-38de-4980-8e1c-7bae0af7d712" providerId="ADAL" clId="{70550863-2B3C-4B06-9EA7-56A651249FB4}" dt="2020-02-08T19:29:41.307" v="1172" actId="14100"/>
          <ac:cxnSpMkLst>
            <pc:docMk/>
            <pc:sldMk cId="3572470" sldId="256"/>
            <ac:cxnSpMk id="199" creationId="{8B4FC2FC-11DA-4E39-8B18-1A1A1A8194BE}"/>
          </ac:cxnSpMkLst>
        </pc:cxnChg>
        <pc:cxnChg chg="add mod">
          <ac:chgData name="Samantha Peck" userId="9d135e9b-38de-4980-8e1c-7bae0af7d712" providerId="ADAL" clId="{70550863-2B3C-4B06-9EA7-56A651249FB4}" dt="2020-02-08T19:30:04.619" v="1177" actId="14100"/>
          <ac:cxnSpMkLst>
            <pc:docMk/>
            <pc:sldMk cId="3572470" sldId="256"/>
            <ac:cxnSpMk id="204" creationId="{EDB39D40-708B-48DF-8DDD-EDB4B3C34011}"/>
          </ac:cxnSpMkLst>
        </pc:cxnChg>
        <pc:cxnChg chg="add mod">
          <ac:chgData name="Samantha Peck" userId="9d135e9b-38de-4980-8e1c-7bae0af7d712" providerId="ADAL" clId="{70550863-2B3C-4B06-9EA7-56A651249FB4}" dt="2020-02-08T19:30:43.663" v="1206" actId="14100"/>
          <ac:cxnSpMkLst>
            <pc:docMk/>
            <pc:sldMk cId="3572470" sldId="256"/>
            <ac:cxnSpMk id="207" creationId="{5963BCDC-ED59-4030-9B75-951CFCA57B96}"/>
          </ac:cxnSpMkLst>
        </pc:cxnChg>
        <pc:cxnChg chg="add mod">
          <ac:chgData name="Samantha Peck" userId="9d135e9b-38de-4980-8e1c-7bae0af7d712" providerId="ADAL" clId="{70550863-2B3C-4B06-9EA7-56A651249FB4}" dt="2020-02-08T19:34:25.256" v="1278" actId="14100"/>
          <ac:cxnSpMkLst>
            <pc:docMk/>
            <pc:sldMk cId="3572470" sldId="256"/>
            <ac:cxnSpMk id="212" creationId="{AAE32387-1D76-47EA-8EDB-798C9AE87DBC}"/>
          </ac:cxnSpMkLst>
        </pc:cxnChg>
        <pc:cxnChg chg="add mod">
          <ac:chgData name="Samantha Peck" userId="9d135e9b-38de-4980-8e1c-7bae0af7d712" providerId="ADAL" clId="{70550863-2B3C-4B06-9EA7-56A651249FB4}" dt="2020-02-08T19:41:45.907" v="1386" actId="1076"/>
          <ac:cxnSpMkLst>
            <pc:docMk/>
            <pc:sldMk cId="3572470" sldId="256"/>
            <ac:cxnSpMk id="217" creationId="{18914828-0E72-4F3E-9B14-0E1046F0FDE3}"/>
          </ac:cxnSpMkLst>
        </pc:cxnChg>
        <pc:cxnChg chg="add mod">
          <ac:chgData name="Samantha Peck" userId="9d135e9b-38de-4980-8e1c-7bae0af7d712" providerId="ADAL" clId="{70550863-2B3C-4B06-9EA7-56A651249FB4}" dt="2020-02-08T19:40:50.222" v="1373" actId="14100"/>
          <ac:cxnSpMkLst>
            <pc:docMk/>
            <pc:sldMk cId="3572470" sldId="256"/>
            <ac:cxnSpMk id="225" creationId="{7EDE13C2-8829-464F-BF3B-02C732209FC9}"/>
          </ac:cxnSpMkLst>
        </pc:cxnChg>
        <pc:cxnChg chg="add mod">
          <ac:chgData name="Samantha Peck" userId="9d135e9b-38de-4980-8e1c-7bae0af7d712" providerId="ADAL" clId="{70550863-2B3C-4B06-9EA7-56A651249FB4}" dt="2020-02-08T19:43:41.646" v="1393" actId="14100"/>
          <ac:cxnSpMkLst>
            <pc:docMk/>
            <pc:sldMk cId="3572470" sldId="256"/>
            <ac:cxnSpMk id="233" creationId="{9BA4F428-CA3A-46D6-B47C-5F9E2362CFA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9262-F98F-4053-9117-54BB526E8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F38DB-7138-4C6B-9839-691C31401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906D4-5E9D-4BB8-A6F0-9997CCFA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61B36-C127-4CA8-9710-E539CC70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80F5E-EA87-4901-96A7-E1C5EA2F8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95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8EEB4-9F25-49B6-96BD-1E6359EC0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87EAD5-7207-4EB2-8B20-C2037679B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26811-DB48-4646-9E86-6611D8ED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C33DB-9ABD-4FC3-BB4B-7F09BEBE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F0F33-3DC7-4623-BABC-07A1FD8A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93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96F68-45AF-45EB-BA86-5C0117C0E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E786D-B9C8-45AB-BB52-319D6DF58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042A8-77F8-4025-BD17-3A040AA87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6C768-CA63-4FFC-BD1C-FE7E2CFB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9A18D-C57A-4958-A30D-1E4D36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1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DEBE-BADF-484B-B6DA-85C63DAA4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5733B-C650-4CB7-A0C0-C921F68BD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8647D-91F6-4192-BBD6-E922F752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447B9-2EC7-4F8E-AA32-979C778C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AFF39-8C9E-4BB0-9DDC-A6184B604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8BEBF-3818-41E5-9924-3EB34E9A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C58C3-91D4-48A1-82E2-D63E3CFB7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C5003-CB26-45C5-8276-E66914CC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2539B-9844-4698-AD7D-2E65B043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D5532-6246-4325-B158-E70592D1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3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40418-5E7A-414D-B36A-93809497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93B05-2F09-432B-B82C-27279F81D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7C113-A613-4087-8E60-10B9265FA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F5590-585F-40EC-BC74-FFF15D66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1256-12AE-408C-8BFE-ED0877C81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97D59-3F27-42FA-B4F9-16D6FC6A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47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B482E-5228-4324-9BCF-2D3EA264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D8341-D80F-480D-BA8F-89077C2BD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5CCA8-DBE9-475F-9065-1552745FC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AE291-8C49-4BB2-B3FF-80F4CEDCF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F0668-B272-4C78-BC37-BB13AF9DFA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2631E-A9E2-470C-9B01-6A2A72A82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274FD7-A2AC-4F4A-A6DD-647E1BBD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AC8070-61E1-48A5-A39F-A44EA78C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55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5650-4F1A-4116-B55A-AC3B6D48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C4BE46-30D5-4815-B6E3-20A8AFE3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45FFA4-E588-43BE-A627-99D6727C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59754-D6ED-4360-AE95-816CC455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41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E2554-965D-44ED-AA8E-7D0BEE13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C038A-A772-4052-9DEE-D3591DC8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769BA-272A-409B-8EFB-9FF2B834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47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E961-F6DF-4407-BAE1-7852D104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8AA3B-F5DA-42DA-A307-6998C7B7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A2F55-045D-4553-B3C9-3A21FE435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BC33E-82CC-4DF2-B515-C87576817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67B2F-A78F-4440-9BFD-F2CD371E3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DECF1-E387-4A0B-913D-F9669D6F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4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A1A3-56B4-4583-AE07-09C871DA1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648F6-48E4-4072-84BE-6603D30F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53860-219C-47C4-B114-34949726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6FAB3-390F-45C5-876F-DAEF33E16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32E78-24F8-467A-AFF9-97647A275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8B208-7FA5-4C29-B58F-4979E601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31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193421-E424-41F8-9DDF-26F0F335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A02ED-4207-4F90-8193-36B29C8B5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950CB-F765-499C-8B41-9E2997393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0DFF-97CD-43C9-B36A-4586A72F28D1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6748F-4304-4C20-A6EE-1C1FB3FBF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98C3E-AED3-4105-A200-B16D34A2D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DE1E3-5027-44AF-84B3-27D816BA4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0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96627F9-6695-3056-C267-44D56CED904D}"/>
              </a:ext>
            </a:extLst>
          </p:cNvPr>
          <p:cNvSpPr/>
          <p:nvPr/>
        </p:nvSpPr>
        <p:spPr>
          <a:xfrm>
            <a:off x="134206" y="83976"/>
            <a:ext cx="11923588" cy="662452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sword icon">
            <a:extLst>
              <a:ext uri="{FF2B5EF4-FFF2-40B4-BE49-F238E27FC236}">
                <a16:creationId xmlns:a16="http://schemas.microsoft.com/office/drawing/2014/main" id="{8AAB6689-30FB-49FC-A2EC-8B9142CD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600" y="1114791"/>
            <a:ext cx="298026" cy="29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6" descr="Image result for mayan weapon icon">
            <a:extLst>
              <a:ext uri="{FF2B5EF4-FFF2-40B4-BE49-F238E27FC236}">
                <a16:creationId xmlns:a16="http://schemas.microsoft.com/office/drawing/2014/main" id="{0D604CB7-6750-49CB-A7E4-DF933C78A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36826">
            <a:off x="5190112" y="3888293"/>
            <a:ext cx="325847" cy="3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7" name="Picture 2" descr="Image result for mayan temple icon">
            <a:extLst>
              <a:ext uri="{FF2B5EF4-FFF2-40B4-BE49-F238E27FC236}">
                <a16:creationId xmlns:a16="http://schemas.microsoft.com/office/drawing/2014/main" id="{054CBD93-C292-4B20-83FB-D8A19A69F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25156">
            <a:off x="2112844" y="1286648"/>
            <a:ext cx="358020" cy="35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1053">
            <a:extLst>
              <a:ext uri="{FF2B5EF4-FFF2-40B4-BE49-F238E27FC236}">
                <a16:creationId xmlns:a16="http://schemas.microsoft.com/office/drawing/2014/main" id="{69E1C49F-8B75-4964-99FF-3FDB645878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704589">
            <a:off x="1383407" y="2378935"/>
            <a:ext cx="336503" cy="332845"/>
          </a:xfrm>
          <a:prstGeom prst="rect">
            <a:avLst/>
          </a:prstGeom>
        </p:spPr>
      </p:pic>
      <p:pic>
        <p:nvPicPr>
          <p:cNvPr id="1053" name="Picture 22" descr="Image result for paintbrush icon">
            <a:extLst>
              <a:ext uri="{FF2B5EF4-FFF2-40B4-BE49-F238E27FC236}">
                <a16:creationId xmlns:a16="http://schemas.microsoft.com/office/drawing/2014/main" id="{B4B4E737-CF5B-4390-B220-C1509F151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379" y="2921030"/>
            <a:ext cx="243024" cy="24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inca icon">
            <a:extLst>
              <a:ext uri="{FF2B5EF4-FFF2-40B4-BE49-F238E27FC236}">
                <a16:creationId xmlns:a16="http://schemas.microsoft.com/office/drawing/2014/main" id="{1A5A96F0-A54D-447E-8329-15EA5BFD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40523" y="486180"/>
            <a:ext cx="405518" cy="40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ztec temple icon">
            <a:extLst>
              <a:ext uri="{FF2B5EF4-FFF2-40B4-BE49-F238E27FC236}">
                <a16:creationId xmlns:a16="http://schemas.microsoft.com/office/drawing/2014/main" id="{328D815D-7C96-4E37-8F69-87C71C3BD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061" y="1089650"/>
            <a:ext cx="379513" cy="3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mayan temple icon">
            <a:extLst>
              <a:ext uri="{FF2B5EF4-FFF2-40B4-BE49-F238E27FC236}">
                <a16:creationId xmlns:a16="http://schemas.microsoft.com/office/drawing/2014/main" id="{28D32217-6960-4DDF-8439-D27B32634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567" y="3306362"/>
            <a:ext cx="585152" cy="58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2DEB2AB-3EB3-48D6-B880-5A666E8D8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1674" y="2965161"/>
            <a:ext cx="1662218" cy="70491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900" dirty="0">
                <a:latin typeface="Linkpen 27b Join" panose="03050602060000000000" pitchFamily="66" charset="0"/>
              </a:rPr>
              <a:t>What was the lasting legacy on the Maya?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DC26F54-5C52-4CDB-88C1-B55ADA28E78F}"/>
              </a:ext>
            </a:extLst>
          </p:cNvPr>
          <p:cNvCxnSpPr>
            <a:cxnSpLocks/>
            <a:stCxn id="51" idx="1"/>
            <a:endCxn id="19" idx="5"/>
          </p:cNvCxnSpPr>
          <p:nvPr/>
        </p:nvCxnSpPr>
        <p:spPr>
          <a:xfrm flipH="1" flipV="1">
            <a:off x="3880979" y="1067217"/>
            <a:ext cx="1404399" cy="182257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08D4B0-13E2-447E-B7D8-02F35A32ED68}"/>
              </a:ext>
            </a:extLst>
          </p:cNvPr>
          <p:cNvCxnSpPr>
            <a:cxnSpLocks/>
          </p:cNvCxnSpPr>
          <p:nvPr/>
        </p:nvCxnSpPr>
        <p:spPr>
          <a:xfrm flipH="1">
            <a:off x="2920646" y="1024152"/>
            <a:ext cx="7942975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2F3A3E-A04A-4F74-80B4-AEE4EC569710}"/>
              </a:ext>
            </a:extLst>
          </p:cNvPr>
          <p:cNvCxnSpPr>
            <a:cxnSpLocks/>
          </p:cNvCxnSpPr>
          <p:nvPr/>
        </p:nvCxnSpPr>
        <p:spPr>
          <a:xfrm>
            <a:off x="2202774" y="1024152"/>
            <a:ext cx="71787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D9630360-3A75-4DAF-B128-2280A30C7E66}"/>
              </a:ext>
            </a:extLst>
          </p:cNvPr>
          <p:cNvSpPr/>
          <p:nvPr/>
        </p:nvSpPr>
        <p:spPr>
          <a:xfrm>
            <a:off x="2489687" y="963247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484E86-B608-4E94-82D6-86115ABA928F}"/>
              </a:ext>
            </a:extLst>
          </p:cNvPr>
          <p:cNvSpPr txBox="1"/>
          <p:nvPr/>
        </p:nvSpPr>
        <p:spPr>
          <a:xfrm rot="2856109">
            <a:off x="4237009" y="1907131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Chronology</a:t>
            </a:r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AC7326F2-2338-4EED-B141-3D41B97DF836}"/>
              </a:ext>
            </a:extLst>
          </p:cNvPr>
          <p:cNvSpPr/>
          <p:nvPr/>
        </p:nvSpPr>
        <p:spPr>
          <a:xfrm>
            <a:off x="7838780" y="963247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5AC5F8-9E2E-4830-B483-5C20821D48C6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3777009" y="1022199"/>
            <a:ext cx="4061771" cy="19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57661B6F-0D1A-4F3D-A659-D966D3E1FF09}"/>
              </a:ext>
            </a:extLst>
          </p:cNvPr>
          <p:cNvSpPr/>
          <p:nvPr/>
        </p:nvSpPr>
        <p:spPr>
          <a:xfrm>
            <a:off x="3777009" y="963247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37B64B-8E07-49B2-8C1D-367DA9576A15}"/>
              </a:ext>
            </a:extLst>
          </p:cNvPr>
          <p:cNvCxnSpPr/>
          <p:nvPr/>
        </p:nvCxnSpPr>
        <p:spPr>
          <a:xfrm>
            <a:off x="5633605" y="961294"/>
            <a:ext cx="0" cy="1218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22203C-3296-4903-99FD-B64D3C11D379}"/>
              </a:ext>
            </a:extLst>
          </p:cNvPr>
          <p:cNvCxnSpPr>
            <a:cxnSpLocks/>
          </p:cNvCxnSpPr>
          <p:nvPr/>
        </p:nvCxnSpPr>
        <p:spPr>
          <a:xfrm>
            <a:off x="6892133" y="961294"/>
            <a:ext cx="0" cy="1218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DB1383C-D5E5-4E25-A447-E0F14BFFCFDB}"/>
              </a:ext>
            </a:extLst>
          </p:cNvPr>
          <p:cNvCxnSpPr/>
          <p:nvPr/>
        </p:nvCxnSpPr>
        <p:spPr>
          <a:xfrm>
            <a:off x="7371456" y="961294"/>
            <a:ext cx="0" cy="1218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EDE6196-43A2-4E02-8AFA-0830548C3C34}"/>
              </a:ext>
            </a:extLst>
          </p:cNvPr>
          <p:cNvSpPr txBox="1"/>
          <p:nvPr/>
        </p:nvSpPr>
        <p:spPr>
          <a:xfrm>
            <a:off x="4970021" y="1085841"/>
            <a:ext cx="133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 Nova" panose="020B0504020202020204" pitchFamily="34" charset="0"/>
              </a:rPr>
              <a:t>790AD</a:t>
            </a:r>
          </a:p>
          <a:p>
            <a:pPr algn="ctr"/>
            <a:r>
              <a:rPr lang="en-GB" sz="1200" dirty="0">
                <a:latin typeface="Arial Nova" panose="020B0504020202020204" pitchFamily="34" charset="0"/>
              </a:rPr>
              <a:t>1</a:t>
            </a:r>
            <a:r>
              <a:rPr lang="en-GB" sz="1200" baseline="30000" dirty="0">
                <a:latin typeface="Arial Nova" panose="020B0504020202020204" pitchFamily="34" charset="0"/>
              </a:rPr>
              <a:t>st</a:t>
            </a:r>
            <a:r>
              <a:rPr lang="en-GB" sz="1200" dirty="0">
                <a:latin typeface="Arial Nova" panose="020B0504020202020204" pitchFamily="34" charset="0"/>
              </a:rPr>
              <a:t> Viking raids</a:t>
            </a:r>
          </a:p>
          <a:p>
            <a:pPr algn="ctr"/>
            <a:r>
              <a:rPr lang="en-GB" sz="1200" dirty="0">
                <a:latin typeface="Arial Nova" panose="020B0504020202020204" pitchFamily="34" charset="0"/>
              </a:rPr>
              <a:t>in Britain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034963A-FE6A-4BC6-93FC-492027C407EB}"/>
              </a:ext>
            </a:extLst>
          </p:cNvPr>
          <p:cNvSpPr txBox="1"/>
          <p:nvPr/>
        </p:nvSpPr>
        <p:spPr>
          <a:xfrm>
            <a:off x="6753959" y="1107720"/>
            <a:ext cx="133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 Nova" panose="020B0504020202020204" pitchFamily="34" charset="0"/>
              </a:rPr>
              <a:t>1066AD</a:t>
            </a:r>
          </a:p>
          <a:p>
            <a:pPr algn="ctr"/>
            <a:r>
              <a:rPr lang="en-GB" sz="1200" dirty="0">
                <a:latin typeface="Arial Nova" panose="020B0504020202020204" pitchFamily="34" charset="0"/>
              </a:rPr>
              <a:t>Battle of Hastings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A7767EA5-F7AF-44BB-A5CB-BD2A29953BBD}"/>
              </a:ext>
            </a:extLst>
          </p:cNvPr>
          <p:cNvSpPr/>
          <p:nvPr/>
        </p:nvSpPr>
        <p:spPr>
          <a:xfrm>
            <a:off x="8724521" y="961723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45032B6-86C7-48A3-93FD-885FE4346F75}"/>
              </a:ext>
            </a:extLst>
          </p:cNvPr>
          <p:cNvSpPr txBox="1"/>
          <p:nvPr/>
        </p:nvSpPr>
        <p:spPr>
          <a:xfrm>
            <a:off x="8164847" y="1116893"/>
            <a:ext cx="133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 Nova" panose="020B0504020202020204" pitchFamily="34" charset="0"/>
              </a:rPr>
              <a:t>1200-1521AD</a:t>
            </a:r>
          </a:p>
          <a:p>
            <a:pPr algn="ctr"/>
            <a:r>
              <a:rPr lang="en-GB" sz="1200" dirty="0">
                <a:latin typeface="Arial Nova" panose="020B0504020202020204" pitchFamily="34" charset="0"/>
              </a:rPr>
              <a:t>Aztec Period</a:t>
            </a: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C1CBBF03-BA3E-4041-B34B-979DF88E2537}"/>
              </a:ext>
            </a:extLst>
          </p:cNvPr>
          <p:cNvSpPr/>
          <p:nvPr/>
        </p:nvSpPr>
        <p:spPr>
          <a:xfrm>
            <a:off x="10470304" y="980559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4" name="Picture 10" descr="Image result for viking ship icon">
            <a:extLst>
              <a:ext uri="{FF2B5EF4-FFF2-40B4-BE49-F238E27FC236}">
                <a16:creationId xmlns:a16="http://schemas.microsoft.com/office/drawing/2014/main" id="{EFAC758C-4D2C-4FF2-AD4F-FC5852B30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833" y="1510506"/>
            <a:ext cx="269149" cy="26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mage result for mayan temple icon">
            <a:extLst>
              <a:ext uri="{FF2B5EF4-FFF2-40B4-BE49-F238E27FC236}">
                <a16:creationId xmlns:a16="http://schemas.microsoft.com/office/drawing/2014/main" id="{749CBF4C-A2E9-41D5-BEE8-ECA9CDAB9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8" y="-3354960"/>
            <a:ext cx="69521" cy="6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2091222" y="126767"/>
            <a:ext cx="9381329" cy="950181"/>
            <a:chOff x="1097296" y="29827"/>
            <a:chExt cx="9381329" cy="96506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EAFBA1-462C-4056-8FAC-51A626601196}"/>
                </a:ext>
              </a:extLst>
            </p:cNvPr>
            <p:cNvSpPr txBox="1"/>
            <p:nvPr/>
          </p:nvSpPr>
          <p:spPr>
            <a:xfrm>
              <a:off x="1097296" y="312287"/>
              <a:ext cx="1336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Olmec Period</a:t>
              </a:r>
            </a:p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in Mesoamerica</a:t>
              </a:r>
            </a:p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1500-400BC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7511EF-FCCF-4025-9265-EFA1AF07CEB2}"/>
                </a:ext>
              </a:extLst>
            </p:cNvPr>
            <p:cNvSpPr txBox="1"/>
            <p:nvPr/>
          </p:nvSpPr>
          <p:spPr>
            <a:xfrm>
              <a:off x="2538754" y="314241"/>
              <a:ext cx="1336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Mayan Classical Period</a:t>
              </a:r>
            </a:p>
            <a:p>
              <a:r>
                <a:rPr lang="en-GB" sz="1200" dirty="0">
                  <a:latin typeface="Arial Nova" panose="020B0504020202020204" pitchFamily="34" charset="0"/>
                </a:rPr>
                <a:t>250BC-1000AD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19ADC44-CE6C-4EF8-BF37-65803C41BA0E}"/>
                </a:ext>
              </a:extLst>
            </p:cNvPr>
            <p:cNvSpPr txBox="1"/>
            <p:nvPr/>
          </p:nvSpPr>
          <p:spPr>
            <a:xfrm>
              <a:off x="6873845" y="272979"/>
              <a:ext cx="1336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Inca Period Starts</a:t>
              </a:r>
            </a:p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1100AD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4D59246-12FE-4ADE-B7A0-5E2BF46AD75B}"/>
                </a:ext>
              </a:extLst>
            </p:cNvPr>
            <p:cNvSpPr txBox="1"/>
            <p:nvPr/>
          </p:nvSpPr>
          <p:spPr>
            <a:xfrm>
              <a:off x="5385733" y="29827"/>
              <a:ext cx="1336560" cy="781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latin typeface="Arial Nova" panose="020B0504020202020204" pitchFamily="34" charset="0"/>
                </a:rPr>
                <a:t>Mayan civilisation mysteriously declines</a:t>
              </a:r>
            </a:p>
            <a:p>
              <a:pPr algn="ctr"/>
              <a:r>
                <a:rPr lang="en-GB" sz="1100" dirty="0">
                  <a:latin typeface="Arial Nova" panose="020B0504020202020204" pitchFamily="34" charset="0"/>
                </a:rPr>
                <a:t>900AD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8AFD313-514D-4583-B16A-FEB3E07C32E4}"/>
                </a:ext>
              </a:extLst>
            </p:cNvPr>
            <p:cNvSpPr txBox="1"/>
            <p:nvPr/>
          </p:nvSpPr>
          <p:spPr>
            <a:xfrm>
              <a:off x="9079019" y="163895"/>
              <a:ext cx="13365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Mexico becomes independent of Spain</a:t>
              </a:r>
            </a:p>
            <a:p>
              <a:pPr algn="ctr"/>
              <a:r>
                <a:rPr lang="en-GB" sz="1200" dirty="0">
                  <a:latin typeface="Arial Nova" panose="020B0504020202020204" pitchFamily="34" charset="0"/>
                </a:rPr>
                <a:t>1821</a:t>
              </a:r>
            </a:p>
          </p:txBody>
        </p:sp>
        <p:pic>
          <p:nvPicPr>
            <p:cNvPr id="1028" name="Picture 4" descr="Image result for mexico flag">
              <a:extLst>
                <a:ext uri="{FF2B5EF4-FFF2-40B4-BE49-F238E27FC236}">
                  <a16:creationId xmlns:a16="http://schemas.microsoft.com/office/drawing/2014/main" id="{A1F72DE1-638C-47DC-9731-A4BBE9856C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39339" y="686210"/>
              <a:ext cx="539286" cy="308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Image result for skull icon">
              <a:extLst>
                <a:ext uri="{FF2B5EF4-FFF2-40B4-BE49-F238E27FC236}">
                  <a16:creationId xmlns:a16="http://schemas.microsoft.com/office/drawing/2014/main" id="{01BCA269-A9EB-4C09-8C6F-917CEA255B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0709" y="50955"/>
              <a:ext cx="388282" cy="388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Image result for olmec icon">
              <a:extLst>
                <a:ext uri="{FF2B5EF4-FFF2-40B4-BE49-F238E27FC236}">
                  <a16:creationId xmlns:a16="http://schemas.microsoft.com/office/drawing/2014/main" id="{E9E3B255-96A5-4186-BA05-910DB88A7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6774" y="47243"/>
              <a:ext cx="306917" cy="306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2" descr="Image result for mayan temple icon">
              <a:extLst>
                <a:ext uri="{FF2B5EF4-FFF2-40B4-BE49-F238E27FC236}">
                  <a16:creationId xmlns:a16="http://schemas.microsoft.com/office/drawing/2014/main" id="{595277C8-FF61-43A8-87EF-9F51C8779E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8844" y="29827"/>
              <a:ext cx="347841" cy="347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656EB4D-D771-407B-8F09-4044AAA21884}"/>
              </a:ext>
            </a:extLst>
          </p:cNvPr>
          <p:cNvCxnSpPr>
            <a:cxnSpLocks/>
          </p:cNvCxnSpPr>
          <p:nvPr/>
        </p:nvCxnSpPr>
        <p:spPr>
          <a:xfrm flipV="1">
            <a:off x="6746565" y="2891001"/>
            <a:ext cx="1226957" cy="290642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0AF8F96F-10C8-4715-87C6-B0E68D46B6CA}"/>
              </a:ext>
            </a:extLst>
          </p:cNvPr>
          <p:cNvSpPr txBox="1"/>
          <p:nvPr/>
        </p:nvSpPr>
        <p:spPr>
          <a:xfrm rot="20737488">
            <a:off x="6913891" y="2768107"/>
            <a:ext cx="806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Location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21B396E-FD4F-4256-8B93-6B45E1D3145F}"/>
              </a:ext>
            </a:extLst>
          </p:cNvPr>
          <p:cNvSpPr txBox="1"/>
          <p:nvPr/>
        </p:nvSpPr>
        <p:spPr>
          <a:xfrm>
            <a:off x="9761971" y="1593030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Mexico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54AC87A-32B1-4B53-8DDC-774188472674}"/>
              </a:ext>
            </a:extLst>
          </p:cNvPr>
          <p:cNvCxnSpPr>
            <a:cxnSpLocks/>
          </p:cNvCxnSpPr>
          <p:nvPr/>
        </p:nvCxnSpPr>
        <p:spPr>
          <a:xfrm flipV="1">
            <a:off x="8846242" y="2182933"/>
            <a:ext cx="1099380" cy="416322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CFC1701-9E26-42B9-84CA-7E1EC387EC2C}"/>
              </a:ext>
            </a:extLst>
          </p:cNvPr>
          <p:cNvCxnSpPr>
            <a:cxnSpLocks/>
            <a:stCxn id="70" idx="7"/>
          </p:cNvCxnSpPr>
          <p:nvPr/>
        </p:nvCxnSpPr>
        <p:spPr>
          <a:xfrm flipV="1">
            <a:off x="8722523" y="1757118"/>
            <a:ext cx="1073456" cy="70629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1CA3283F-480B-4391-A5C0-561B724BD126}"/>
              </a:ext>
            </a:extLst>
          </p:cNvPr>
          <p:cNvSpPr/>
          <p:nvPr/>
        </p:nvSpPr>
        <p:spPr>
          <a:xfrm>
            <a:off x="5035756" y="2681432"/>
            <a:ext cx="1704526" cy="142273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7977647" y="2342939"/>
            <a:ext cx="872677" cy="822644"/>
            <a:chOff x="7977647" y="2342939"/>
            <a:chExt cx="872677" cy="822644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38A42C38-11C1-429D-B4EC-43C6519DF0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233151" y="2492632"/>
              <a:ext cx="494640" cy="579357"/>
            </a:xfrm>
            <a:prstGeom prst="rect">
              <a:avLst/>
            </a:prstGeom>
          </p:spPr>
        </p:pic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E1F534D-52DA-4468-B4E1-ECE84422ED90}"/>
                </a:ext>
              </a:extLst>
            </p:cNvPr>
            <p:cNvSpPr/>
            <p:nvPr/>
          </p:nvSpPr>
          <p:spPr>
            <a:xfrm>
              <a:off x="7977647" y="2342939"/>
              <a:ext cx="872677" cy="82264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F1B64180-78DE-4B2A-9A16-6F949643B96F}"/>
              </a:ext>
            </a:extLst>
          </p:cNvPr>
          <p:cNvSpPr txBox="1"/>
          <p:nvPr/>
        </p:nvSpPr>
        <p:spPr>
          <a:xfrm>
            <a:off x="8050196" y="3290500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South America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83A1E69-6659-4A25-97EA-47D5A81B5730}"/>
              </a:ext>
            </a:extLst>
          </p:cNvPr>
          <p:cNvCxnSpPr>
            <a:cxnSpLocks/>
            <a:stCxn id="70" idx="6"/>
          </p:cNvCxnSpPr>
          <p:nvPr/>
        </p:nvCxnSpPr>
        <p:spPr>
          <a:xfrm flipV="1">
            <a:off x="8850324" y="2523638"/>
            <a:ext cx="1089015" cy="23062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E66056C-1885-412B-AEA5-D8435B9B61C4}"/>
              </a:ext>
            </a:extLst>
          </p:cNvPr>
          <p:cNvCxnSpPr>
            <a:cxnSpLocks/>
          </p:cNvCxnSpPr>
          <p:nvPr/>
        </p:nvCxnSpPr>
        <p:spPr>
          <a:xfrm>
            <a:off x="8846242" y="2887908"/>
            <a:ext cx="1177075" cy="508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7DBB8E5B-B8C4-4484-88D1-22FA60A32EA2}"/>
              </a:ext>
            </a:extLst>
          </p:cNvPr>
          <p:cNvSpPr txBox="1"/>
          <p:nvPr/>
        </p:nvSpPr>
        <p:spPr>
          <a:xfrm>
            <a:off x="9879675" y="2011016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Belize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9C3A4DB-FAA4-49E3-A6BD-0F1F52B6E54C}"/>
              </a:ext>
            </a:extLst>
          </p:cNvPr>
          <p:cNvSpPr txBox="1"/>
          <p:nvPr/>
        </p:nvSpPr>
        <p:spPr>
          <a:xfrm>
            <a:off x="9890765" y="2380678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Guatemala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87DF224-BD05-491C-B3AA-36218547DE54}"/>
              </a:ext>
            </a:extLst>
          </p:cNvPr>
          <p:cNvSpPr txBox="1"/>
          <p:nvPr/>
        </p:nvSpPr>
        <p:spPr>
          <a:xfrm>
            <a:off x="10023317" y="2837604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Honduras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FE6BAC-C9FB-4697-B753-90AC5514A1F2}"/>
              </a:ext>
            </a:extLst>
          </p:cNvPr>
          <p:cNvCxnSpPr>
            <a:cxnSpLocks/>
          </p:cNvCxnSpPr>
          <p:nvPr/>
        </p:nvCxnSpPr>
        <p:spPr>
          <a:xfrm>
            <a:off x="8778853" y="2942976"/>
            <a:ext cx="1100822" cy="34752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0674261-00C1-4A92-BB9E-0770B0011704}"/>
              </a:ext>
            </a:extLst>
          </p:cNvPr>
          <p:cNvSpPr txBox="1"/>
          <p:nvPr/>
        </p:nvSpPr>
        <p:spPr>
          <a:xfrm>
            <a:off x="9814544" y="3181643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El Salvador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3146AB4-AA77-4586-8190-66E4E2611247}"/>
              </a:ext>
            </a:extLst>
          </p:cNvPr>
          <p:cNvCxnSpPr>
            <a:cxnSpLocks/>
          </p:cNvCxnSpPr>
          <p:nvPr/>
        </p:nvCxnSpPr>
        <p:spPr>
          <a:xfrm>
            <a:off x="6569145" y="3890820"/>
            <a:ext cx="1011413" cy="20772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140424F7-3EC0-4025-BF01-9AAA55ABA50E}"/>
              </a:ext>
            </a:extLst>
          </p:cNvPr>
          <p:cNvSpPr txBox="1"/>
          <p:nvPr/>
        </p:nvSpPr>
        <p:spPr>
          <a:xfrm rot="553540">
            <a:off x="6582940" y="3787154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Settlements</a:t>
            </a:r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2A140F5D-D359-41B2-BA6E-7D75EE822EF6}"/>
              </a:ext>
            </a:extLst>
          </p:cNvPr>
          <p:cNvSpPr/>
          <p:nvPr/>
        </p:nvSpPr>
        <p:spPr>
          <a:xfrm>
            <a:off x="7519653" y="4054744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9B7DC6C-2C9C-4255-8922-163AB458D077}"/>
              </a:ext>
            </a:extLst>
          </p:cNvPr>
          <p:cNvCxnSpPr>
            <a:cxnSpLocks/>
          </p:cNvCxnSpPr>
          <p:nvPr/>
        </p:nvCxnSpPr>
        <p:spPr>
          <a:xfrm flipV="1">
            <a:off x="7594583" y="3794419"/>
            <a:ext cx="805773" cy="33656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7ACE00C0-2FE8-4633-A0DB-17FCAB510070}"/>
              </a:ext>
            </a:extLst>
          </p:cNvPr>
          <p:cNvSpPr txBox="1"/>
          <p:nvPr/>
        </p:nvSpPr>
        <p:spPr>
          <a:xfrm rot="20347236">
            <a:off x="7508537" y="3648592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City States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5FFF9A0-7EE3-49AA-A8AA-EFD62002629D}"/>
              </a:ext>
            </a:extLst>
          </p:cNvPr>
          <p:cNvCxnSpPr>
            <a:cxnSpLocks/>
          </p:cNvCxnSpPr>
          <p:nvPr/>
        </p:nvCxnSpPr>
        <p:spPr>
          <a:xfrm flipV="1">
            <a:off x="7594583" y="4120930"/>
            <a:ext cx="1437325" cy="741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47CFBB46-DA27-4B69-BBBE-963CF2884AF3}"/>
              </a:ext>
            </a:extLst>
          </p:cNvPr>
          <p:cNvSpPr txBox="1"/>
          <p:nvPr/>
        </p:nvSpPr>
        <p:spPr>
          <a:xfrm>
            <a:off x="7400616" y="4073013"/>
            <a:ext cx="1717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 Nova" panose="020B0504020202020204" pitchFamily="34" charset="0"/>
              </a:rPr>
              <a:t>Bartering</a:t>
            </a:r>
          </a:p>
          <a:p>
            <a:pPr algn="ctr"/>
            <a:r>
              <a:rPr lang="en-GB" sz="1200" dirty="0">
                <a:latin typeface="Arial Nova" panose="020B0504020202020204" pitchFamily="34" charset="0"/>
              </a:rPr>
              <a:t>Merchants &amp; Trading</a:t>
            </a:r>
          </a:p>
        </p:txBody>
      </p:sp>
      <p:sp>
        <p:nvSpPr>
          <p:cNvPr id="101" name="Flowchart: Connector 100">
            <a:extLst>
              <a:ext uri="{FF2B5EF4-FFF2-40B4-BE49-F238E27FC236}">
                <a16:creationId xmlns:a16="http://schemas.microsoft.com/office/drawing/2014/main" id="{D044BDD1-3B45-410D-86B8-B0A65B48E033}"/>
              </a:ext>
            </a:extLst>
          </p:cNvPr>
          <p:cNvSpPr/>
          <p:nvPr/>
        </p:nvSpPr>
        <p:spPr>
          <a:xfrm>
            <a:off x="8953254" y="4055130"/>
            <a:ext cx="121809" cy="12180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F401BA4D-ABDB-4B5F-A4CF-922EB182FC33}"/>
              </a:ext>
            </a:extLst>
          </p:cNvPr>
          <p:cNvCxnSpPr>
            <a:cxnSpLocks/>
          </p:cNvCxnSpPr>
          <p:nvPr/>
        </p:nvCxnSpPr>
        <p:spPr>
          <a:xfrm flipV="1">
            <a:off x="9009823" y="3616166"/>
            <a:ext cx="366296" cy="45609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C645D0BB-36CE-4658-98D1-6203B992467A}"/>
              </a:ext>
            </a:extLst>
          </p:cNvPr>
          <p:cNvSpPr txBox="1"/>
          <p:nvPr/>
        </p:nvSpPr>
        <p:spPr>
          <a:xfrm rot="18466651">
            <a:off x="8834312" y="3628334"/>
            <a:ext cx="626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Maize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DBD8F97-EAC8-4FC0-B72A-708837ADEDFE}"/>
              </a:ext>
            </a:extLst>
          </p:cNvPr>
          <p:cNvCxnSpPr>
            <a:cxnSpLocks/>
          </p:cNvCxnSpPr>
          <p:nvPr/>
        </p:nvCxnSpPr>
        <p:spPr>
          <a:xfrm>
            <a:off x="8965394" y="4128254"/>
            <a:ext cx="1086707" cy="18153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0C2614A-67EA-4E26-A254-5812A3A3A119}"/>
              </a:ext>
            </a:extLst>
          </p:cNvPr>
          <p:cNvSpPr txBox="1"/>
          <p:nvPr/>
        </p:nvSpPr>
        <p:spPr>
          <a:xfrm rot="556796">
            <a:off x="9111148" y="4048584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Cacao Beans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F79A5E1-FE63-46F1-A929-A2D540D2B2D5}"/>
              </a:ext>
            </a:extLst>
          </p:cNvPr>
          <p:cNvCxnSpPr>
            <a:cxnSpLocks/>
          </p:cNvCxnSpPr>
          <p:nvPr/>
        </p:nvCxnSpPr>
        <p:spPr>
          <a:xfrm>
            <a:off x="9001317" y="4123986"/>
            <a:ext cx="889448" cy="616806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B922088A-1B9D-4B68-8E91-4E243A314BE5}"/>
              </a:ext>
            </a:extLst>
          </p:cNvPr>
          <p:cNvSpPr txBox="1"/>
          <p:nvPr/>
        </p:nvSpPr>
        <p:spPr>
          <a:xfrm rot="1930075">
            <a:off x="9041366" y="4372703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Meat &amp; Fish</a:t>
            </a:r>
          </a:p>
        </p:txBody>
      </p:sp>
      <p:pic>
        <p:nvPicPr>
          <p:cNvPr id="1044" name="Picture 20" descr="Image result for trading icon">
            <a:extLst>
              <a:ext uri="{FF2B5EF4-FFF2-40B4-BE49-F238E27FC236}">
                <a16:creationId xmlns:a16="http://schemas.microsoft.com/office/drawing/2014/main" id="{AAC794C5-FB70-4A40-90E8-9FFFDBC76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180" y="4472621"/>
            <a:ext cx="461665" cy="4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BC4A44B4-D9CB-4833-ABBF-C4BBABAB265C}"/>
              </a:ext>
            </a:extLst>
          </p:cNvPr>
          <p:cNvCxnSpPr>
            <a:cxnSpLocks/>
            <a:endCxn id="128" idx="6"/>
          </p:cNvCxnSpPr>
          <p:nvPr/>
        </p:nvCxnSpPr>
        <p:spPr>
          <a:xfrm flipH="1" flipV="1">
            <a:off x="2875896" y="2965162"/>
            <a:ext cx="2151805" cy="22618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lowchart: Connector 127">
            <a:extLst>
              <a:ext uri="{FF2B5EF4-FFF2-40B4-BE49-F238E27FC236}">
                <a16:creationId xmlns:a16="http://schemas.microsoft.com/office/drawing/2014/main" id="{A2AD7E09-2670-4F7A-B05E-A1EA6EFFC906}"/>
              </a:ext>
            </a:extLst>
          </p:cNvPr>
          <p:cNvSpPr/>
          <p:nvPr/>
        </p:nvSpPr>
        <p:spPr>
          <a:xfrm>
            <a:off x="2754087" y="2904257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4BEAB93-C9B1-4111-B23D-FBA3AE1ADC5E}"/>
              </a:ext>
            </a:extLst>
          </p:cNvPr>
          <p:cNvSpPr txBox="1"/>
          <p:nvPr/>
        </p:nvSpPr>
        <p:spPr>
          <a:xfrm rot="301221">
            <a:off x="3428177" y="2799274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Interpret past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F7CE20B3-FEBC-4385-9309-9C10272B4CF1}"/>
              </a:ext>
            </a:extLst>
          </p:cNvPr>
          <p:cNvCxnSpPr>
            <a:cxnSpLocks/>
          </p:cNvCxnSpPr>
          <p:nvPr/>
        </p:nvCxnSpPr>
        <p:spPr>
          <a:xfrm>
            <a:off x="1563640" y="2162180"/>
            <a:ext cx="1293470" cy="79105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E1F4ED24-4ED4-4DE7-BB2D-527156E69589}"/>
              </a:ext>
            </a:extLst>
          </p:cNvPr>
          <p:cNvSpPr txBox="1"/>
          <p:nvPr/>
        </p:nvSpPr>
        <p:spPr>
          <a:xfrm rot="1929403">
            <a:off x="1701479" y="2388839"/>
            <a:ext cx="1406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 Nova" panose="020B0504020202020204" pitchFamily="34" charset="0"/>
              </a:rPr>
              <a:t>Existing Buildings</a:t>
            </a:r>
          </a:p>
        </p:txBody>
      </p:sp>
      <p:sp>
        <p:nvSpPr>
          <p:cNvPr id="136" name="Flowchart: Connector 135">
            <a:extLst>
              <a:ext uri="{FF2B5EF4-FFF2-40B4-BE49-F238E27FC236}">
                <a16:creationId xmlns:a16="http://schemas.microsoft.com/office/drawing/2014/main" id="{D93CBF43-EBA4-4B3E-9E76-5779A2492BF4}"/>
              </a:ext>
            </a:extLst>
          </p:cNvPr>
          <p:cNvSpPr/>
          <p:nvPr/>
        </p:nvSpPr>
        <p:spPr>
          <a:xfrm>
            <a:off x="1502545" y="2138040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00B4C06-76E9-4895-B320-BB76D087885A}"/>
              </a:ext>
            </a:extLst>
          </p:cNvPr>
          <p:cNvCxnSpPr>
            <a:cxnSpLocks/>
          </p:cNvCxnSpPr>
          <p:nvPr/>
        </p:nvCxnSpPr>
        <p:spPr>
          <a:xfrm flipV="1">
            <a:off x="1579995" y="1544197"/>
            <a:ext cx="898307" cy="68983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BB778876-8A5C-4B7D-8BC3-E3D227A2F2BD}"/>
              </a:ext>
            </a:extLst>
          </p:cNvPr>
          <p:cNvSpPr txBox="1"/>
          <p:nvPr/>
        </p:nvSpPr>
        <p:spPr>
          <a:xfrm rot="19314758">
            <a:off x="1534038" y="1645336"/>
            <a:ext cx="825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Pyramids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9E414F44-4BBD-44F3-90E7-FCABBAC1FAB9}"/>
              </a:ext>
            </a:extLst>
          </p:cNvPr>
          <p:cNvCxnSpPr>
            <a:cxnSpLocks/>
          </p:cNvCxnSpPr>
          <p:nvPr/>
        </p:nvCxnSpPr>
        <p:spPr>
          <a:xfrm>
            <a:off x="706257" y="1255321"/>
            <a:ext cx="851819" cy="936999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96567091-7E9C-4C7D-82DC-0B31DC2A9FC9}"/>
              </a:ext>
            </a:extLst>
          </p:cNvPr>
          <p:cNvSpPr txBox="1"/>
          <p:nvPr/>
        </p:nvSpPr>
        <p:spPr>
          <a:xfrm rot="2890678">
            <a:off x="708866" y="1292813"/>
            <a:ext cx="1096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 Nova" panose="020B0504020202020204" pitchFamily="34" charset="0"/>
              </a:rPr>
              <a:t>City of </a:t>
            </a:r>
          </a:p>
          <a:p>
            <a:pPr algn="ctr"/>
            <a:r>
              <a:rPr lang="en-GB" sz="1200" dirty="0" err="1">
                <a:latin typeface="Arial Nova" panose="020B0504020202020204" pitchFamily="34" charset="0"/>
              </a:rPr>
              <a:t>Chichen</a:t>
            </a:r>
            <a:r>
              <a:rPr lang="en-GB" sz="1200" dirty="0">
                <a:latin typeface="Arial Nova" panose="020B0504020202020204" pitchFamily="34" charset="0"/>
              </a:rPr>
              <a:t> Itza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54FD42CF-BBC2-4540-B8A0-F0150264E359}"/>
              </a:ext>
            </a:extLst>
          </p:cNvPr>
          <p:cNvCxnSpPr>
            <a:cxnSpLocks/>
            <a:endCxn id="150" idx="6"/>
          </p:cNvCxnSpPr>
          <p:nvPr/>
        </p:nvCxnSpPr>
        <p:spPr>
          <a:xfrm flipH="1" flipV="1">
            <a:off x="1304868" y="2700829"/>
            <a:ext cx="1529830" cy="253536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99B88577-6052-4336-839F-25D28BD9BD57}"/>
              </a:ext>
            </a:extLst>
          </p:cNvPr>
          <p:cNvSpPr txBox="1"/>
          <p:nvPr/>
        </p:nvSpPr>
        <p:spPr>
          <a:xfrm rot="561473">
            <a:off x="1483339" y="2595390"/>
            <a:ext cx="118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Archaeologists</a:t>
            </a:r>
          </a:p>
        </p:txBody>
      </p:sp>
      <p:sp>
        <p:nvSpPr>
          <p:cNvPr id="150" name="Flowchart: Connector 149">
            <a:extLst>
              <a:ext uri="{FF2B5EF4-FFF2-40B4-BE49-F238E27FC236}">
                <a16:creationId xmlns:a16="http://schemas.microsoft.com/office/drawing/2014/main" id="{49B08FD5-BB60-4CC6-A2CB-E66E45A0C3CF}"/>
              </a:ext>
            </a:extLst>
          </p:cNvPr>
          <p:cNvSpPr/>
          <p:nvPr/>
        </p:nvSpPr>
        <p:spPr>
          <a:xfrm>
            <a:off x="1183059" y="2639924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001FEB09-C0F2-470D-A70A-5B4D6D6E9D8C}"/>
              </a:ext>
            </a:extLst>
          </p:cNvPr>
          <p:cNvCxnSpPr>
            <a:cxnSpLocks/>
          </p:cNvCxnSpPr>
          <p:nvPr/>
        </p:nvCxnSpPr>
        <p:spPr>
          <a:xfrm>
            <a:off x="856257" y="2291452"/>
            <a:ext cx="422696" cy="42197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232967EB-F601-4F8A-A656-7F383F1B8724}"/>
              </a:ext>
            </a:extLst>
          </p:cNvPr>
          <p:cNvCxnSpPr>
            <a:cxnSpLocks/>
          </p:cNvCxnSpPr>
          <p:nvPr/>
        </p:nvCxnSpPr>
        <p:spPr>
          <a:xfrm>
            <a:off x="414054" y="2716345"/>
            <a:ext cx="825127" cy="371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E9F5DB69-D136-48DC-A09A-B77FBBFA99D7}"/>
              </a:ext>
            </a:extLst>
          </p:cNvPr>
          <p:cNvSpPr txBox="1"/>
          <p:nvPr/>
        </p:nvSpPr>
        <p:spPr>
          <a:xfrm rot="2736479">
            <a:off x="855581" y="2263396"/>
            <a:ext cx="549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ruins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6DF6FAFB-FAE0-437B-991F-E80319546A7B}"/>
              </a:ext>
            </a:extLst>
          </p:cNvPr>
          <p:cNvSpPr txBox="1"/>
          <p:nvPr/>
        </p:nvSpPr>
        <p:spPr>
          <a:xfrm>
            <a:off x="477312" y="2432147"/>
            <a:ext cx="634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burials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87FA4DA0-5528-41DE-91FA-EF6835246A98}"/>
              </a:ext>
            </a:extLst>
          </p:cNvPr>
          <p:cNvCxnSpPr>
            <a:cxnSpLocks/>
          </p:cNvCxnSpPr>
          <p:nvPr/>
        </p:nvCxnSpPr>
        <p:spPr>
          <a:xfrm flipV="1">
            <a:off x="1507943" y="2949590"/>
            <a:ext cx="1349167" cy="66381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B4FD830D-0908-479F-868E-FF50FE5EED51}"/>
              </a:ext>
            </a:extLst>
          </p:cNvPr>
          <p:cNvSpPr txBox="1"/>
          <p:nvPr/>
        </p:nvSpPr>
        <p:spPr>
          <a:xfrm rot="20058489">
            <a:off x="1395496" y="3133992"/>
            <a:ext cx="118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Study of Art</a:t>
            </a:r>
          </a:p>
        </p:txBody>
      </p:sp>
      <p:sp>
        <p:nvSpPr>
          <p:cNvPr id="163" name="Flowchart: Connector 162">
            <a:extLst>
              <a:ext uri="{FF2B5EF4-FFF2-40B4-BE49-F238E27FC236}">
                <a16:creationId xmlns:a16="http://schemas.microsoft.com/office/drawing/2014/main" id="{310944CA-CB32-4E06-A1D5-202E68605DA6}"/>
              </a:ext>
            </a:extLst>
          </p:cNvPr>
          <p:cNvSpPr/>
          <p:nvPr/>
        </p:nvSpPr>
        <p:spPr>
          <a:xfrm>
            <a:off x="1393957" y="3566505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C2FA4664-10A4-4F5B-8834-DBAC3D5E0714}"/>
              </a:ext>
            </a:extLst>
          </p:cNvPr>
          <p:cNvCxnSpPr>
            <a:cxnSpLocks/>
            <a:endCxn id="163" idx="0"/>
          </p:cNvCxnSpPr>
          <p:nvPr/>
        </p:nvCxnSpPr>
        <p:spPr>
          <a:xfrm>
            <a:off x="686577" y="3257916"/>
            <a:ext cx="768285" cy="308589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491A8BB-E69C-474C-9B8C-91A2C06AB78A}"/>
              </a:ext>
            </a:extLst>
          </p:cNvPr>
          <p:cNvSpPr txBox="1"/>
          <p:nvPr/>
        </p:nvSpPr>
        <p:spPr>
          <a:xfrm rot="1395669">
            <a:off x="756623" y="3183841"/>
            <a:ext cx="725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murals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60FF10A-32AA-4BF3-8A9B-2DEAA3555230}"/>
              </a:ext>
            </a:extLst>
          </p:cNvPr>
          <p:cNvCxnSpPr>
            <a:cxnSpLocks/>
          </p:cNvCxnSpPr>
          <p:nvPr/>
        </p:nvCxnSpPr>
        <p:spPr>
          <a:xfrm flipV="1">
            <a:off x="576517" y="3585187"/>
            <a:ext cx="841795" cy="60349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FA37354C-7E54-4D56-AC7D-08870D2F1E99}"/>
              </a:ext>
            </a:extLst>
          </p:cNvPr>
          <p:cNvSpPr txBox="1"/>
          <p:nvPr/>
        </p:nvSpPr>
        <p:spPr>
          <a:xfrm rot="21389295">
            <a:off x="404168" y="3353257"/>
            <a:ext cx="778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carvings</a:t>
            </a:r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3072A578-D5D1-4EBD-B753-A39B15F0F37B}"/>
              </a:ext>
            </a:extLst>
          </p:cNvPr>
          <p:cNvCxnSpPr>
            <a:cxnSpLocks/>
          </p:cNvCxnSpPr>
          <p:nvPr/>
        </p:nvCxnSpPr>
        <p:spPr>
          <a:xfrm flipH="1">
            <a:off x="718687" y="3656086"/>
            <a:ext cx="746716" cy="397357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F486FBB1-126A-43FC-8DC7-A3A50D90AE47}"/>
              </a:ext>
            </a:extLst>
          </p:cNvPr>
          <p:cNvSpPr txBox="1"/>
          <p:nvPr/>
        </p:nvSpPr>
        <p:spPr>
          <a:xfrm rot="20019307">
            <a:off x="500153" y="3680005"/>
            <a:ext cx="841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sculpture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AE8D62F-3438-41E3-96B0-77F78AB396E2}"/>
              </a:ext>
            </a:extLst>
          </p:cNvPr>
          <p:cNvCxnSpPr>
            <a:cxnSpLocks/>
            <a:stCxn id="163" idx="7"/>
          </p:cNvCxnSpPr>
          <p:nvPr/>
        </p:nvCxnSpPr>
        <p:spPr>
          <a:xfrm flipH="1">
            <a:off x="1000331" y="3584344"/>
            <a:ext cx="497596" cy="81005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B165AEAF-34E4-4544-9254-8648B32113B8}"/>
              </a:ext>
            </a:extLst>
          </p:cNvPr>
          <p:cNvSpPr txBox="1"/>
          <p:nvPr/>
        </p:nvSpPr>
        <p:spPr>
          <a:xfrm rot="18232481">
            <a:off x="696738" y="3940716"/>
            <a:ext cx="803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paintings</a:t>
            </a: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0BB4518F-4D6D-4EC4-B654-14B9CAEA02B4}"/>
              </a:ext>
            </a:extLst>
          </p:cNvPr>
          <p:cNvCxnSpPr>
            <a:cxnSpLocks/>
          </p:cNvCxnSpPr>
          <p:nvPr/>
        </p:nvCxnSpPr>
        <p:spPr>
          <a:xfrm>
            <a:off x="2842706" y="2995999"/>
            <a:ext cx="342337" cy="652682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>
            <a:extLst>
              <a:ext uri="{FF2B5EF4-FFF2-40B4-BE49-F238E27FC236}">
                <a16:creationId xmlns:a16="http://schemas.microsoft.com/office/drawing/2014/main" id="{7472EBCA-9B7D-467D-BE0F-00E23F864086}"/>
              </a:ext>
            </a:extLst>
          </p:cNvPr>
          <p:cNvSpPr txBox="1"/>
          <p:nvPr/>
        </p:nvSpPr>
        <p:spPr>
          <a:xfrm rot="3725766">
            <a:off x="2739742" y="3207393"/>
            <a:ext cx="832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accounts</a:t>
            </a:r>
          </a:p>
        </p:txBody>
      </p:sp>
      <p:sp>
        <p:nvSpPr>
          <p:cNvPr id="184" name="Flowchart: Connector 183">
            <a:extLst>
              <a:ext uri="{FF2B5EF4-FFF2-40B4-BE49-F238E27FC236}">
                <a16:creationId xmlns:a16="http://schemas.microsoft.com/office/drawing/2014/main" id="{DB0F8E01-A814-47EA-A70B-449F30B75874}"/>
              </a:ext>
            </a:extLst>
          </p:cNvPr>
          <p:cNvSpPr/>
          <p:nvPr/>
        </p:nvSpPr>
        <p:spPr>
          <a:xfrm>
            <a:off x="3131776" y="3607472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D08B114F-02A5-4B18-973C-5B9EF8D0791B}"/>
              </a:ext>
            </a:extLst>
          </p:cNvPr>
          <p:cNvCxnSpPr>
            <a:cxnSpLocks/>
          </p:cNvCxnSpPr>
          <p:nvPr/>
        </p:nvCxnSpPr>
        <p:spPr>
          <a:xfrm flipH="1">
            <a:off x="1985356" y="3700209"/>
            <a:ext cx="1215891" cy="103694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FEB09E7C-50DB-491D-A3B2-514C61B897D1}"/>
              </a:ext>
            </a:extLst>
          </p:cNvPr>
          <p:cNvSpPr txBox="1"/>
          <p:nvPr/>
        </p:nvSpPr>
        <p:spPr>
          <a:xfrm rot="19097379">
            <a:off x="1793540" y="4178488"/>
            <a:ext cx="1018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story telling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24662B07-518E-45E6-A740-408AF881C181}"/>
              </a:ext>
            </a:extLst>
          </p:cNvPr>
          <p:cNvCxnSpPr>
            <a:cxnSpLocks/>
          </p:cNvCxnSpPr>
          <p:nvPr/>
        </p:nvCxnSpPr>
        <p:spPr>
          <a:xfrm flipV="1">
            <a:off x="1603674" y="3980568"/>
            <a:ext cx="761277" cy="259646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Flowchart: Connector 188">
            <a:extLst>
              <a:ext uri="{FF2B5EF4-FFF2-40B4-BE49-F238E27FC236}">
                <a16:creationId xmlns:a16="http://schemas.microsoft.com/office/drawing/2014/main" id="{21530FC1-E5C2-40DD-9744-231EC4C387E7}"/>
              </a:ext>
            </a:extLst>
          </p:cNvPr>
          <p:cNvSpPr/>
          <p:nvPr/>
        </p:nvSpPr>
        <p:spPr>
          <a:xfrm>
            <a:off x="2312166" y="3914367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902CA787-9382-4C9E-B07D-925E3B8DC23E}"/>
              </a:ext>
            </a:extLst>
          </p:cNvPr>
          <p:cNvCxnSpPr>
            <a:cxnSpLocks/>
          </p:cNvCxnSpPr>
          <p:nvPr/>
        </p:nvCxnSpPr>
        <p:spPr>
          <a:xfrm flipH="1">
            <a:off x="2404293" y="3694593"/>
            <a:ext cx="798590" cy="26203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30FA82F0-4D40-4744-89F1-78D1D182CABA}"/>
              </a:ext>
            </a:extLst>
          </p:cNvPr>
          <p:cNvSpPr txBox="1"/>
          <p:nvPr/>
        </p:nvSpPr>
        <p:spPr>
          <a:xfrm rot="20505377">
            <a:off x="2424297" y="3580551"/>
            <a:ext cx="825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diaries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39700F2-F936-4FDA-B324-72C8755C2B96}"/>
              </a:ext>
            </a:extLst>
          </p:cNvPr>
          <p:cNvSpPr txBox="1"/>
          <p:nvPr/>
        </p:nvSpPr>
        <p:spPr>
          <a:xfrm rot="20505377">
            <a:off x="1261760" y="3898630"/>
            <a:ext cx="119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Spanish ships</a:t>
            </a:r>
          </a:p>
        </p:txBody>
      </p:sp>
      <p:pic>
        <p:nvPicPr>
          <p:cNvPr id="1055" name="Picture 1054">
            <a:extLst>
              <a:ext uri="{FF2B5EF4-FFF2-40B4-BE49-F238E27FC236}">
                <a16:creationId xmlns:a16="http://schemas.microsoft.com/office/drawing/2014/main" id="{0F5C955D-30A6-45B1-91E4-BFEC1E7885A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9096799">
            <a:off x="1587264" y="4564261"/>
            <a:ext cx="361441" cy="257793"/>
          </a:xfrm>
          <a:prstGeom prst="rect">
            <a:avLst/>
          </a:prstGeom>
        </p:spPr>
      </p:pic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8B4FC2FC-11DA-4E39-8B18-1A1A1A8194BE}"/>
              </a:ext>
            </a:extLst>
          </p:cNvPr>
          <p:cNvCxnSpPr>
            <a:cxnSpLocks/>
          </p:cNvCxnSpPr>
          <p:nvPr/>
        </p:nvCxnSpPr>
        <p:spPr>
          <a:xfrm>
            <a:off x="6198620" y="4103840"/>
            <a:ext cx="449659" cy="816697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D1FBCB1C-FD65-44A8-A3C3-23D7173BAB0F}"/>
              </a:ext>
            </a:extLst>
          </p:cNvPr>
          <p:cNvSpPr txBox="1"/>
          <p:nvPr/>
        </p:nvSpPr>
        <p:spPr>
          <a:xfrm rot="3646373">
            <a:off x="6138874" y="4225800"/>
            <a:ext cx="65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Beliefs</a:t>
            </a:r>
          </a:p>
        </p:txBody>
      </p:sp>
      <p:sp>
        <p:nvSpPr>
          <p:cNvPr id="203" name="Flowchart: Connector 202">
            <a:extLst>
              <a:ext uri="{FF2B5EF4-FFF2-40B4-BE49-F238E27FC236}">
                <a16:creationId xmlns:a16="http://schemas.microsoft.com/office/drawing/2014/main" id="{86040B7C-2330-4503-AA82-813D365C74E9}"/>
              </a:ext>
            </a:extLst>
          </p:cNvPr>
          <p:cNvSpPr/>
          <p:nvPr/>
        </p:nvSpPr>
        <p:spPr>
          <a:xfrm>
            <a:off x="6605571" y="4865923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DB39D40-708B-48DF-8DDD-EDB4B3C34011}"/>
              </a:ext>
            </a:extLst>
          </p:cNvPr>
          <p:cNvCxnSpPr>
            <a:cxnSpLocks/>
          </p:cNvCxnSpPr>
          <p:nvPr/>
        </p:nvCxnSpPr>
        <p:spPr>
          <a:xfrm>
            <a:off x="6687724" y="4927805"/>
            <a:ext cx="734515" cy="25934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>
            <a:extLst>
              <a:ext uri="{FF2B5EF4-FFF2-40B4-BE49-F238E27FC236}">
                <a16:creationId xmlns:a16="http://schemas.microsoft.com/office/drawing/2014/main" id="{37D4734A-6C94-4726-9060-DAB094974744}"/>
              </a:ext>
            </a:extLst>
          </p:cNvPr>
          <p:cNvSpPr txBox="1"/>
          <p:nvPr/>
        </p:nvSpPr>
        <p:spPr>
          <a:xfrm rot="3239062">
            <a:off x="6582939" y="5427773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Astronomy</a:t>
            </a: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5963BCDC-ED59-4030-9B75-951CFCA57B96}"/>
              </a:ext>
            </a:extLst>
          </p:cNvPr>
          <p:cNvCxnSpPr>
            <a:cxnSpLocks/>
          </p:cNvCxnSpPr>
          <p:nvPr/>
        </p:nvCxnSpPr>
        <p:spPr>
          <a:xfrm>
            <a:off x="6651935" y="4931127"/>
            <a:ext cx="420112" cy="609746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:a16="http://schemas.microsoft.com/office/drawing/2014/main" id="{F53C9583-C297-4FDB-A2D0-667B6D73722C}"/>
              </a:ext>
            </a:extLst>
          </p:cNvPr>
          <p:cNvSpPr txBox="1"/>
          <p:nvPr/>
        </p:nvSpPr>
        <p:spPr>
          <a:xfrm rot="1140444">
            <a:off x="6900804" y="4962913"/>
            <a:ext cx="133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rituals</a:t>
            </a:r>
          </a:p>
        </p:txBody>
      </p:sp>
      <p:pic>
        <p:nvPicPr>
          <p:cNvPr id="138" name="Picture 137">
            <a:extLst>
              <a:ext uri="{FF2B5EF4-FFF2-40B4-BE49-F238E27FC236}">
                <a16:creationId xmlns:a16="http://schemas.microsoft.com/office/drawing/2014/main" id="{727358CE-390E-457F-A66E-DA401D66E5E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3766059">
            <a:off x="6609155" y="4456667"/>
            <a:ext cx="272628" cy="346475"/>
          </a:xfrm>
          <a:prstGeom prst="rect">
            <a:avLst/>
          </a:prstGeom>
        </p:spPr>
      </p:pic>
      <p:pic>
        <p:nvPicPr>
          <p:cNvPr id="139" name="Picture 24" descr="Image result for mayan settlement icon">
            <a:extLst>
              <a:ext uri="{FF2B5EF4-FFF2-40B4-BE49-F238E27FC236}">
                <a16:creationId xmlns:a16="http://schemas.microsoft.com/office/drawing/2014/main" id="{9567D90D-CFEC-4045-AFAB-F5237A909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8593" flipH="1">
            <a:off x="6954399" y="3481145"/>
            <a:ext cx="388372" cy="38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AAE32387-1D76-47EA-8EDB-798C9AE87DBC}"/>
              </a:ext>
            </a:extLst>
          </p:cNvPr>
          <p:cNvCxnSpPr>
            <a:cxnSpLocks/>
            <a:stCxn id="214" idx="7"/>
          </p:cNvCxnSpPr>
          <p:nvPr/>
        </p:nvCxnSpPr>
        <p:spPr>
          <a:xfrm flipV="1">
            <a:off x="4539306" y="4065003"/>
            <a:ext cx="1247519" cy="645993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Flowchart: Connector 213">
            <a:extLst>
              <a:ext uri="{FF2B5EF4-FFF2-40B4-BE49-F238E27FC236}">
                <a16:creationId xmlns:a16="http://schemas.microsoft.com/office/drawing/2014/main" id="{41B001C5-26BE-4F6B-874A-8666D6C93541}"/>
              </a:ext>
            </a:extLst>
          </p:cNvPr>
          <p:cNvSpPr/>
          <p:nvPr/>
        </p:nvSpPr>
        <p:spPr>
          <a:xfrm>
            <a:off x="4435336" y="4693157"/>
            <a:ext cx="121809" cy="12180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3D7B86E-4599-4121-9FE8-81BB34A85850}"/>
              </a:ext>
            </a:extLst>
          </p:cNvPr>
          <p:cNvSpPr txBox="1"/>
          <p:nvPr/>
        </p:nvSpPr>
        <p:spPr>
          <a:xfrm rot="19822769">
            <a:off x="4603715" y="4192441"/>
            <a:ext cx="7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Conflicts</a:t>
            </a:r>
          </a:p>
        </p:txBody>
      </p: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18914828-0E72-4F3E-9B14-0E1046F0FDE3}"/>
              </a:ext>
            </a:extLst>
          </p:cNvPr>
          <p:cNvCxnSpPr>
            <a:cxnSpLocks/>
          </p:cNvCxnSpPr>
          <p:nvPr/>
        </p:nvCxnSpPr>
        <p:spPr>
          <a:xfrm flipH="1" flipV="1">
            <a:off x="4503639" y="4746561"/>
            <a:ext cx="849396" cy="16307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>
            <a:extLst>
              <a:ext uri="{FF2B5EF4-FFF2-40B4-BE49-F238E27FC236}">
                <a16:creationId xmlns:a16="http://schemas.microsoft.com/office/drawing/2014/main" id="{70B24706-E616-40BC-902F-6DA27734335B}"/>
              </a:ext>
            </a:extLst>
          </p:cNvPr>
          <p:cNvSpPr txBox="1"/>
          <p:nvPr/>
        </p:nvSpPr>
        <p:spPr>
          <a:xfrm rot="583909">
            <a:off x="4762744" y="4587833"/>
            <a:ext cx="579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Trade</a:t>
            </a:r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7EDE13C2-8829-464F-BF3B-02C732209FC9}"/>
              </a:ext>
            </a:extLst>
          </p:cNvPr>
          <p:cNvCxnSpPr>
            <a:cxnSpLocks/>
          </p:cNvCxnSpPr>
          <p:nvPr/>
        </p:nvCxnSpPr>
        <p:spPr>
          <a:xfrm flipV="1">
            <a:off x="3487454" y="4751493"/>
            <a:ext cx="1023420" cy="108402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15ABBBA1-84F4-4868-84F1-A41D1152CFC4}"/>
              </a:ext>
            </a:extLst>
          </p:cNvPr>
          <p:cNvSpPr txBox="1"/>
          <p:nvPr/>
        </p:nvSpPr>
        <p:spPr>
          <a:xfrm rot="21269770">
            <a:off x="3378306" y="4398106"/>
            <a:ext cx="1061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 Nova" panose="020B0504020202020204" pitchFamily="34" charset="0"/>
              </a:rPr>
              <a:t>Competition for Land</a:t>
            </a:r>
          </a:p>
        </p:txBody>
      </p: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9BA4F428-CA3A-46D6-B47C-5F9E2362CFA0}"/>
              </a:ext>
            </a:extLst>
          </p:cNvPr>
          <p:cNvCxnSpPr>
            <a:cxnSpLocks/>
          </p:cNvCxnSpPr>
          <p:nvPr/>
        </p:nvCxnSpPr>
        <p:spPr>
          <a:xfrm flipH="1">
            <a:off x="4274750" y="4785203"/>
            <a:ext cx="244783" cy="84272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7CA07212-2F12-4E57-8310-0786EBD3132E}"/>
              </a:ext>
            </a:extLst>
          </p:cNvPr>
          <p:cNvSpPr txBox="1"/>
          <p:nvPr/>
        </p:nvSpPr>
        <p:spPr>
          <a:xfrm rot="17341517">
            <a:off x="3584752" y="5049926"/>
            <a:ext cx="1124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 Nova" panose="020B0504020202020204" pitchFamily="34" charset="0"/>
              </a:rPr>
              <a:t>City State Vs</a:t>
            </a:r>
          </a:p>
          <a:p>
            <a:r>
              <a:rPr lang="en-GB" sz="1200" dirty="0">
                <a:latin typeface="Arial Nova" panose="020B0504020202020204" pitchFamily="34" charset="0"/>
              </a:rPr>
              <a:t>City State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905AEBD-E8F8-4DBA-886D-E15097DAEFE3}"/>
              </a:ext>
            </a:extLst>
          </p:cNvPr>
          <p:cNvSpPr txBox="1"/>
          <p:nvPr/>
        </p:nvSpPr>
        <p:spPr>
          <a:xfrm>
            <a:off x="8965394" y="5833848"/>
            <a:ext cx="1898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Arial Nova" panose="020B0504020202020204" pitchFamily="34" charset="0"/>
              </a:rPr>
              <a:t>Maya </a:t>
            </a:r>
            <a:r>
              <a:rPr lang="en-GB" sz="1000" dirty="0">
                <a:solidFill>
                  <a:schemeClr val="accent1"/>
                </a:solidFill>
                <a:latin typeface="Arial Nova" panose="020B0504020202020204" pitchFamily="34" charset="0"/>
              </a:rPr>
              <a:t>– a member of the native people of Yucatan in Central America.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6025CB47-22A0-42A4-BC20-F15F096D172D}"/>
              </a:ext>
            </a:extLst>
          </p:cNvPr>
          <p:cNvSpPr txBox="1"/>
          <p:nvPr/>
        </p:nvSpPr>
        <p:spPr>
          <a:xfrm>
            <a:off x="134206" y="5209254"/>
            <a:ext cx="19261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Arial Nova" panose="020B0504020202020204" pitchFamily="34" charset="0"/>
              </a:rPr>
              <a:t>Murals </a:t>
            </a:r>
            <a:r>
              <a:rPr lang="en-GB" sz="1000" dirty="0">
                <a:solidFill>
                  <a:schemeClr val="accent1"/>
                </a:solidFill>
                <a:latin typeface="Arial Nova" panose="020B0504020202020204" pitchFamily="34" charset="0"/>
              </a:rPr>
              <a:t>– a painting or work of art executed directly on a wall.</a:t>
            </a:r>
          </a:p>
          <a:p>
            <a:endParaRPr lang="en-GB" sz="1000" b="1" dirty="0">
              <a:solidFill>
                <a:schemeClr val="accent1"/>
              </a:solidFill>
              <a:latin typeface="Arial Nova" panose="020B0504020202020204" pitchFamily="34" charset="0"/>
            </a:endParaRPr>
          </a:p>
          <a:p>
            <a:r>
              <a:rPr lang="en-GB" sz="1000" b="1" dirty="0">
                <a:solidFill>
                  <a:schemeClr val="accent1"/>
                </a:solidFill>
                <a:latin typeface="Arial Nova" panose="020B0504020202020204" pitchFamily="34" charset="0"/>
              </a:rPr>
              <a:t>Ancestors</a:t>
            </a:r>
            <a:r>
              <a:rPr lang="en-GB" sz="1000" dirty="0">
                <a:solidFill>
                  <a:schemeClr val="accent1"/>
                </a:solidFill>
                <a:latin typeface="Arial Nova" panose="020B0504020202020204" pitchFamily="34" charset="0"/>
              </a:rPr>
              <a:t> – a person from whom one is descended from.</a:t>
            </a:r>
          </a:p>
          <a:p>
            <a:endParaRPr lang="en-GB" sz="1000" b="1" dirty="0">
              <a:solidFill>
                <a:schemeClr val="accent1"/>
              </a:solidFill>
              <a:latin typeface="Arial Nova" panose="020B0504020202020204" pitchFamily="34" charset="0"/>
            </a:endParaRPr>
          </a:p>
          <a:p>
            <a:r>
              <a:rPr lang="en-GB" sz="1000" b="1" dirty="0">
                <a:solidFill>
                  <a:schemeClr val="accent1"/>
                </a:solidFill>
                <a:latin typeface="Arial Nova" panose="020B0504020202020204" pitchFamily="34" charset="0"/>
              </a:rPr>
              <a:t>Temple </a:t>
            </a:r>
            <a:r>
              <a:rPr lang="en-GB" sz="1000" dirty="0">
                <a:solidFill>
                  <a:schemeClr val="accent1"/>
                </a:solidFill>
                <a:latin typeface="Arial Nova" panose="020B0504020202020204" pitchFamily="34" charset="0"/>
              </a:rPr>
              <a:t>– a building devoted to the worship of a god or gods. </a:t>
            </a:r>
            <a:endParaRPr lang="en-GB" sz="1000" b="1" dirty="0">
              <a:solidFill>
                <a:schemeClr val="accent1"/>
              </a:solidFill>
              <a:latin typeface="Arial Nova" panose="020B0504020202020204" pitchFamily="34" charset="0"/>
            </a:endParaRPr>
          </a:p>
          <a:p>
            <a:endParaRPr lang="en-GB" sz="1000" b="1" dirty="0">
              <a:solidFill>
                <a:schemeClr val="accent1"/>
              </a:solidFill>
              <a:latin typeface="Arial Nova" panose="020B0504020202020204" pitchFamily="34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6905AEBD-E8F8-4DBA-886D-E15097DAEFE3}"/>
              </a:ext>
            </a:extLst>
          </p:cNvPr>
          <p:cNvSpPr txBox="1"/>
          <p:nvPr/>
        </p:nvSpPr>
        <p:spPr>
          <a:xfrm>
            <a:off x="10613239" y="4842341"/>
            <a:ext cx="114457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Arial Nova" panose="020B0504020202020204" pitchFamily="34" charset="0"/>
              </a:rPr>
              <a:t>Civilisation </a:t>
            </a:r>
            <a:r>
              <a:rPr lang="en-GB" sz="1000" dirty="0">
                <a:solidFill>
                  <a:schemeClr val="accent1"/>
                </a:solidFill>
                <a:latin typeface="Arial Nova" panose="020B0504020202020204" pitchFamily="34" charset="0"/>
              </a:rPr>
              <a:t>– the society and way of life of a particular area.</a:t>
            </a:r>
          </a:p>
          <a:p>
            <a:endParaRPr lang="en-GB" sz="1000" b="1" dirty="0">
              <a:solidFill>
                <a:schemeClr val="accent1"/>
              </a:solidFill>
              <a:latin typeface="Arial Nova" panose="020B0504020202020204" pitchFamily="34" charset="0"/>
            </a:endParaRPr>
          </a:p>
          <a:p>
            <a:r>
              <a:rPr lang="en-GB" sz="1000" b="1" dirty="0">
                <a:solidFill>
                  <a:schemeClr val="accent1"/>
                </a:solidFill>
                <a:latin typeface="Arial Nova" panose="020B0504020202020204" pitchFamily="34" charset="0"/>
              </a:rPr>
              <a:t>Territory </a:t>
            </a:r>
            <a:r>
              <a:rPr lang="en-GB" sz="1000" dirty="0">
                <a:solidFill>
                  <a:schemeClr val="accent1"/>
                </a:solidFill>
                <a:latin typeface="Arial Nova" panose="020B0504020202020204" pitchFamily="34" charset="0"/>
              </a:rPr>
              <a:t>– an area of land under the power of a ruler or state.</a:t>
            </a:r>
          </a:p>
          <a:p>
            <a:endParaRPr lang="en-GB" sz="1000" b="1" dirty="0">
              <a:latin typeface="Arial Nova" panose="020B0504020202020204" pitchFamily="34" charset="0"/>
            </a:endParaRPr>
          </a:p>
          <a:p>
            <a:endParaRPr lang="en-GB" sz="1200" b="1" dirty="0">
              <a:latin typeface="Arial Nova" panose="020B0504020202020204" pitchFamily="34" charset="0"/>
            </a:endParaRPr>
          </a:p>
        </p:txBody>
      </p:sp>
      <p:pic>
        <p:nvPicPr>
          <p:cNvPr id="1026" name="Picture 2" descr="Mesoamerican pyramids - Wikipedia">
            <a:extLst>
              <a:ext uri="{FF2B5EF4-FFF2-40B4-BE49-F238E27FC236}">
                <a16:creationId xmlns:a16="http://schemas.microsoft.com/office/drawing/2014/main" id="{863E9F44-76C3-6FA6-A147-F699683CC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00" y="5474877"/>
            <a:ext cx="1466359" cy="109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1F346C-B68E-8E25-6070-4820468465F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804512" y="1402339"/>
            <a:ext cx="1096719" cy="923438"/>
          </a:xfrm>
          <a:prstGeom prst="rect">
            <a:avLst/>
          </a:prstGeom>
        </p:spPr>
      </p:pic>
      <p:pic>
        <p:nvPicPr>
          <p:cNvPr id="12" name="Picture 6" descr="Mexico: the history of the Maya - Saga">
            <a:extLst>
              <a:ext uri="{FF2B5EF4-FFF2-40B4-BE49-F238E27FC236}">
                <a16:creationId xmlns:a16="http://schemas.microsoft.com/office/drawing/2014/main" id="{2B2D25D5-2FB9-6163-A1C3-1DC6594D6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142" y="5627924"/>
            <a:ext cx="1307225" cy="98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70C2ABD2-431F-4EAD-83DE-39175FA4E2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784A9-A90F-4383-9644-9A3F44EFD197}"/>
</file>

<file path=customXml/itemProps3.xml><?xml version="1.0" encoding="utf-8"?>
<ds:datastoreItem xmlns:ds="http://schemas.openxmlformats.org/officeDocument/2006/customXml" ds:itemID="{3D0BF908-00B6-44F9-824D-8052BACFA7CD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97c8b6c-d28d-4116-9221-2285f0b83890"/>
    <ds:schemaRef ds:uri="fbfaf87b-7bdd-4c4f-a8f3-ec676afede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188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</vt:lpstr>
      <vt:lpstr>Calibri Light</vt:lpstr>
      <vt:lpstr>Linkpen 27b Join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Peck</dc:creator>
  <cp:lastModifiedBy>Cadman, Ben</cp:lastModifiedBy>
  <cp:revision>14</cp:revision>
  <cp:lastPrinted>2022-02-25T12:21:21Z</cp:lastPrinted>
  <dcterms:created xsi:type="dcterms:W3CDTF">2020-02-08T17:31:51Z</dcterms:created>
  <dcterms:modified xsi:type="dcterms:W3CDTF">2023-04-06T11:54:54Z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1068800</vt:r8>
  </property>
  <property fmtid="{D5CDD505-2E9C-101B-9397-08002B2CF9AE}" pid="4" name="MediaServiceImageTags">
    <vt:lpwstr/>
  </property>
</Properties>
</file>