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200" d="100"/>
          <a:sy n="200" d="100"/>
        </p:scale>
        <p:origin x="144" y="-4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rr, Sue" userId="bd5278a6-d77f-494a-928b-67f57f2b3fbc" providerId="ADAL" clId="{6D594C6B-6DD5-4122-84C1-68B39211FADF}"/>
    <pc:docChg chg="custSel modSld">
      <pc:chgData name="Storr, Sue" userId="bd5278a6-d77f-494a-928b-67f57f2b3fbc" providerId="ADAL" clId="{6D594C6B-6DD5-4122-84C1-68B39211FADF}" dt="2025-02-23T10:08:02.685" v="69" actId="20577"/>
      <pc:docMkLst>
        <pc:docMk/>
      </pc:docMkLst>
    </pc:docChg>
  </pc:docChgLst>
  <pc:docChgLst>
    <pc:chgData name="Storr, Sue" userId="bd5278a6-d77f-494a-928b-67f57f2b3fbc" providerId="ADAL" clId="{1231AEB6-F573-43EC-8BDF-7AE67FEFECB9}"/>
    <pc:docChg chg="custSel modSld">
      <pc:chgData name="Storr, Sue" userId="bd5278a6-d77f-494a-928b-67f57f2b3fbc" providerId="ADAL" clId="{1231AEB6-F573-43EC-8BDF-7AE67FEFECB9}" dt="2024-07-30T09:54:20.783" v="1542" actId="20577"/>
      <pc:docMkLst>
        <pc:docMk/>
      </pc:docMkLst>
      <pc:sldChg chg="modSp mod setBg">
        <pc:chgData name="Storr, Sue" userId="bd5278a6-d77f-494a-928b-67f57f2b3fbc" providerId="ADAL" clId="{1231AEB6-F573-43EC-8BDF-7AE67FEFECB9}" dt="2024-07-30T09:54:20.783" v="1542" actId="20577"/>
        <pc:sldMkLst>
          <pc:docMk/>
          <pc:sldMk cId="2455221509" sldId="259"/>
        </pc:sldMkLst>
        <pc:spChg chg="mod">
          <ac:chgData name="Storr, Sue" userId="bd5278a6-d77f-494a-928b-67f57f2b3fbc" providerId="ADAL" clId="{1231AEB6-F573-43EC-8BDF-7AE67FEFECB9}" dt="2024-07-30T09:23:13.968" v="17" actId="20577"/>
          <ac:spMkLst>
            <pc:docMk/>
            <pc:sldMk cId="2455221509" sldId="259"/>
            <ac:spMk id="5" creationId="{00000000-0000-0000-0000-000000000000}"/>
          </ac:spMkLst>
        </pc:spChg>
        <pc:spChg chg="mod">
          <ac:chgData name="Storr, Sue" userId="bd5278a6-d77f-494a-928b-67f57f2b3fbc" providerId="ADAL" clId="{1231AEB6-F573-43EC-8BDF-7AE67FEFECB9}" dt="2024-07-30T09:27:32.480" v="164" actId="20577"/>
          <ac:spMkLst>
            <pc:docMk/>
            <pc:sldMk cId="2455221509" sldId="259"/>
            <ac:spMk id="6" creationId="{00000000-0000-0000-0000-000000000000}"/>
          </ac:spMkLst>
        </pc:spChg>
        <pc:spChg chg="mod">
          <ac:chgData name="Storr, Sue" userId="bd5278a6-d77f-494a-928b-67f57f2b3fbc" providerId="ADAL" clId="{1231AEB6-F573-43EC-8BDF-7AE67FEFECB9}" dt="2024-07-30T09:43:57.064" v="1258" actId="20577"/>
          <ac:spMkLst>
            <pc:docMk/>
            <pc:sldMk cId="2455221509" sldId="259"/>
            <ac:spMk id="7" creationId="{00000000-0000-0000-0000-000000000000}"/>
          </ac:spMkLst>
        </pc:spChg>
        <pc:spChg chg="mod">
          <ac:chgData name="Storr, Sue" userId="bd5278a6-d77f-494a-928b-67f57f2b3fbc" providerId="ADAL" clId="{1231AEB6-F573-43EC-8BDF-7AE67FEFECB9}" dt="2024-07-30T09:34:24.040" v="577" actId="20577"/>
          <ac:spMkLst>
            <pc:docMk/>
            <pc:sldMk cId="2455221509" sldId="259"/>
            <ac:spMk id="8" creationId="{00000000-0000-0000-0000-000000000000}"/>
          </ac:spMkLst>
        </pc:spChg>
        <pc:spChg chg="mod">
          <ac:chgData name="Storr, Sue" userId="bd5278a6-d77f-494a-928b-67f57f2b3fbc" providerId="ADAL" clId="{1231AEB6-F573-43EC-8BDF-7AE67FEFECB9}" dt="2024-07-30T09:38:04.468" v="770" actId="20577"/>
          <ac:spMkLst>
            <pc:docMk/>
            <pc:sldMk cId="2455221509" sldId="259"/>
            <ac:spMk id="9" creationId="{00000000-0000-0000-0000-000000000000}"/>
          </ac:spMkLst>
        </pc:spChg>
        <pc:spChg chg="mod">
          <ac:chgData name="Storr, Sue" userId="bd5278a6-d77f-494a-928b-67f57f2b3fbc" providerId="ADAL" clId="{1231AEB6-F573-43EC-8BDF-7AE67FEFECB9}" dt="2024-07-30T09:54:20.783" v="1542" actId="20577"/>
          <ac:spMkLst>
            <pc:docMk/>
            <pc:sldMk cId="2455221509" sldId="259"/>
            <ac:spMk id="15" creationId="{00000000-0000-0000-0000-000000000000}"/>
          </ac:spMkLst>
        </pc:spChg>
        <pc:spChg chg="mod">
          <ac:chgData name="Storr, Sue" userId="bd5278a6-d77f-494a-928b-67f57f2b3fbc" providerId="ADAL" clId="{1231AEB6-F573-43EC-8BDF-7AE67FEFECB9}" dt="2024-07-30T09:40:24.615" v="966" actId="20577"/>
          <ac:spMkLst>
            <pc:docMk/>
            <pc:sldMk cId="2455221509" sldId="259"/>
            <ac:spMk id="19" creationId="{00000000-0000-0000-0000-000000000000}"/>
          </ac:spMkLst>
        </pc:spChg>
      </pc:sldChg>
    </pc:docChg>
  </pc:docChgLst>
  <pc:docChgLst>
    <pc:chgData name="Storr, Sue" userId="bd5278a6-d77f-494a-928b-67f57f2b3fbc" providerId="ADAL" clId="{3FFFCF4B-6CF0-473B-9334-FBEE8351A789}"/>
    <pc:docChg chg="custSel modSld">
      <pc:chgData name="Storr, Sue" userId="bd5278a6-d77f-494a-928b-67f57f2b3fbc" providerId="ADAL" clId="{3FFFCF4B-6CF0-473B-9334-FBEE8351A789}" dt="2023-06-05T11:24:46.891" v="1297" actId="20577"/>
      <pc:docMkLst>
        <pc:docMk/>
      </pc:docMkLst>
      <pc:sldChg chg="addSp delSp modSp mod setBg">
        <pc:chgData name="Storr, Sue" userId="bd5278a6-d77f-494a-928b-67f57f2b3fbc" providerId="ADAL" clId="{3FFFCF4B-6CF0-473B-9334-FBEE8351A789}" dt="2023-06-05T11:24:46.891" v="1297" actId="20577"/>
        <pc:sldMkLst>
          <pc:docMk/>
          <pc:sldMk cId="2455221509" sldId="259"/>
        </pc:sldMkLst>
        <pc:spChg chg="mod">
          <ac:chgData name="Storr, Sue" userId="bd5278a6-d77f-494a-928b-67f57f2b3fbc" providerId="ADAL" clId="{3FFFCF4B-6CF0-473B-9334-FBEE8351A789}" dt="2023-05-24T09:15:53.567" v="1" actId="20577"/>
          <ac:spMkLst>
            <pc:docMk/>
            <pc:sldMk cId="2455221509" sldId="259"/>
            <ac:spMk id="5" creationId="{00000000-0000-0000-0000-000000000000}"/>
          </ac:spMkLst>
        </pc:spChg>
        <pc:spChg chg="mod">
          <ac:chgData name="Storr, Sue" userId="bd5278a6-d77f-494a-928b-67f57f2b3fbc" providerId="ADAL" clId="{3FFFCF4B-6CF0-473B-9334-FBEE8351A789}" dt="2023-05-24T09:23:31.541" v="168" actId="20577"/>
          <ac:spMkLst>
            <pc:docMk/>
            <pc:sldMk cId="2455221509" sldId="259"/>
            <ac:spMk id="6" creationId="{00000000-0000-0000-0000-000000000000}"/>
          </ac:spMkLst>
        </pc:spChg>
        <pc:spChg chg="mod">
          <ac:chgData name="Storr, Sue" userId="bd5278a6-d77f-494a-928b-67f57f2b3fbc" providerId="ADAL" clId="{3FFFCF4B-6CF0-473B-9334-FBEE8351A789}" dt="2023-05-24T09:31:44.702" v="837" actId="255"/>
          <ac:spMkLst>
            <pc:docMk/>
            <pc:sldMk cId="2455221509" sldId="259"/>
            <ac:spMk id="7" creationId="{00000000-0000-0000-0000-000000000000}"/>
          </ac:spMkLst>
        </pc:spChg>
        <pc:spChg chg="mod">
          <ac:chgData name="Storr, Sue" userId="bd5278a6-d77f-494a-928b-67f57f2b3fbc" providerId="ADAL" clId="{3FFFCF4B-6CF0-473B-9334-FBEE8351A789}" dt="2023-05-24T09:29:06.620" v="619" actId="20577"/>
          <ac:spMkLst>
            <pc:docMk/>
            <pc:sldMk cId="2455221509" sldId="259"/>
            <ac:spMk id="8" creationId="{00000000-0000-0000-0000-000000000000}"/>
          </ac:spMkLst>
        </pc:spChg>
        <pc:spChg chg="mod">
          <ac:chgData name="Storr, Sue" userId="bd5278a6-d77f-494a-928b-67f57f2b3fbc" providerId="ADAL" clId="{3FFFCF4B-6CF0-473B-9334-FBEE8351A789}" dt="2023-05-24T09:41:05.834" v="1178" actId="20577"/>
          <ac:spMkLst>
            <pc:docMk/>
            <pc:sldMk cId="2455221509" sldId="259"/>
            <ac:spMk id="9" creationId="{00000000-0000-0000-0000-000000000000}"/>
          </ac:spMkLst>
        </pc:spChg>
        <pc:spChg chg="mod">
          <ac:chgData name="Storr, Sue" userId="bd5278a6-d77f-494a-928b-67f57f2b3fbc" providerId="ADAL" clId="{3FFFCF4B-6CF0-473B-9334-FBEE8351A789}" dt="2023-05-24T09:31:20.909" v="834" actId="1076"/>
          <ac:spMkLst>
            <pc:docMk/>
            <pc:sldMk cId="2455221509" sldId="259"/>
            <ac:spMk id="14" creationId="{00000000-0000-0000-0000-000000000000}"/>
          </ac:spMkLst>
        </pc:spChg>
        <pc:spChg chg="mod">
          <ac:chgData name="Storr, Sue" userId="bd5278a6-d77f-494a-928b-67f57f2b3fbc" providerId="ADAL" clId="{3FFFCF4B-6CF0-473B-9334-FBEE8351A789}" dt="2023-06-05T11:24:46.891" v="1297" actId="20577"/>
          <ac:spMkLst>
            <pc:docMk/>
            <pc:sldMk cId="2455221509" sldId="259"/>
            <ac:spMk id="15" creationId="{00000000-0000-0000-0000-000000000000}"/>
          </ac:spMkLst>
        </pc:spChg>
        <pc:spChg chg="mod">
          <ac:chgData name="Storr, Sue" userId="bd5278a6-d77f-494a-928b-67f57f2b3fbc" providerId="ADAL" clId="{3FFFCF4B-6CF0-473B-9334-FBEE8351A789}" dt="2023-05-24T09:39:22.132" v="1099" actId="20577"/>
          <ac:spMkLst>
            <pc:docMk/>
            <pc:sldMk cId="2455221509" sldId="259"/>
            <ac:spMk id="19" creationId="{00000000-0000-0000-0000-000000000000}"/>
          </ac:spMkLst>
        </pc:spChg>
        <pc:picChg chg="add del">
          <ac:chgData name="Storr, Sue" userId="bd5278a6-d77f-494a-928b-67f57f2b3fbc" providerId="ADAL" clId="{3FFFCF4B-6CF0-473B-9334-FBEE8351A789}" dt="2023-05-24T09:17:55.139" v="3" actId="478"/>
          <ac:picMkLst>
            <pc:docMk/>
            <pc:sldMk cId="2455221509" sldId="259"/>
            <ac:picMk id="24" creationId="{839FC7D0-8861-A64D-8F6E-2BBE4AFDAB51}"/>
          </ac:picMkLst>
        </pc:picChg>
        <pc:picChg chg="add del mod ord">
          <ac:chgData name="Storr, Sue" userId="bd5278a6-d77f-494a-928b-67f57f2b3fbc" providerId="ADAL" clId="{3FFFCF4B-6CF0-473B-9334-FBEE8351A789}" dt="2023-05-24T09:21:22.787" v="41" actId="478"/>
          <ac:picMkLst>
            <pc:docMk/>
            <pc:sldMk cId="2455221509" sldId="259"/>
            <ac:picMk id="25" creationId="{9068DFCB-9F7B-7881-D966-22D9453E5DF7}"/>
          </ac:picMkLst>
        </pc:picChg>
      </pc:sldChg>
    </pc:docChg>
  </pc:docChgLst>
  <pc:docChgLst>
    <pc:chgData name="Storr, Sue" userId="bd5278a6-d77f-494a-928b-67f57f2b3fbc" providerId="ADAL" clId="{4A888203-0591-4792-B7C9-705FF87C0018}"/>
    <pc:docChg chg="modSld">
      <pc:chgData name="Storr, Sue" userId="bd5278a6-d77f-494a-928b-67f57f2b3fbc" providerId="ADAL" clId="{4A888203-0591-4792-B7C9-705FF87C0018}" dt="2025-03-23T13:46:22.955" v="391" actId="20577"/>
      <pc:docMkLst>
        <pc:docMk/>
      </pc:docMkLst>
      <pc:sldChg chg="modSp mod setBg">
        <pc:chgData name="Storr, Sue" userId="bd5278a6-d77f-494a-928b-67f57f2b3fbc" providerId="ADAL" clId="{4A888203-0591-4792-B7C9-705FF87C0018}" dt="2025-03-23T13:46:22.955" v="391" actId="20577"/>
        <pc:sldMkLst>
          <pc:docMk/>
          <pc:sldMk cId="2455221509" sldId="259"/>
        </pc:sldMkLst>
        <pc:spChg chg="mod">
          <ac:chgData name="Storr, Sue" userId="bd5278a6-d77f-494a-928b-67f57f2b3fbc" providerId="ADAL" clId="{4A888203-0591-4792-B7C9-705FF87C0018}" dt="2025-03-23T13:36:16.548" v="11" actId="20577"/>
          <ac:spMkLst>
            <pc:docMk/>
            <pc:sldMk cId="2455221509" sldId="259"/>
            <ac:spMk id="5" creationId="{00000000-0000-0000-0000-000000000000}"/>
          </ac:spMkLst>
        </pc:spChg>
        <pc:spChg chg="mod">
          <ac:chgData name="Storr, Sue" userId="bd5278a6-d77f-494a-928b-67f57f2b3fbc" providerId="ADAL" clId="{4A888203-0591-4792-B7C9-705FF87C0018}" dt="2025-03-23T13:37:48.085" v="100" actId="20577"/>
          <ac:spMkLst>
            <pc:docMk/>
            <pc:sldMk cId="2455221509" sldId="259"/>
            <ac:spMk id="6" creationId="{00000000-0000-0000-0000-000000000000}"/>
          </ac:spMkLst>
        </pc:spChg>
        <pc:spChg chg="mod">
          <ac:chgData name="Storr, Sue" userId="bd5278a6-d77f-494a-928b-67f57f2b3fbc" providerId="ADAL" clId="{4A888203-0591-4792-B7C9-705FF87C0018}" dt="2025-03-23T13:41:42.042" v="224" actId="20577"/>
          <ac:spMkLst>
            <pc:docMk/>
            <pc:sldMk cId="2455221509" sldId="259"/>
            <ac:spMk id="7" creationId="{00000000-0000-0000-0000-000000000000}"/>
          </ac:spMkLst>
        </pc:spChg>
        <pc:spChg chg="mod">
          <ac:chgData name="Storr, Sue" userId="bd5278a6-d77f-494a-928b-67f57f2b3fbc" providerId="ADAL" clId="{4A888203-0591-4792-B7C9-705FF87C0018}" dt="2025-03-23T13:39:43.414" v="115" actId="120"/>
          <ac:spMkLst>
            <pc:docMk/>
            <pc:sldMk cId="2455221509" sldId="259"/>
            <ac:spMk id="8" creationId="{00000000-0000-0000-0000-000000000000}"/>
          </ac:spMkLst>
        </pc:spChg>
        <pc:spChg chg="mod">
          <ac:chgData name="Storr, Sue" userId="bd5278a6-d77f-494a-928b-67f57f2b3fbc" providerId="ADAL" clId="{4A888203-0591-4792-B7C9-705FF87C0018}" dt="2025-03-23T13:42:51.994" v="282" actId="20577"/>
          <ac:spMkLst>
            <pc:docMk/>
            <pc:sldMk cId="2455221509" sldId="259"/>
            <ac:spMk id="9" creationId="{00000000-0000-0000-0000-000000000000}"/>
          </ac:spMkLst>
        </pc:spChg>
        <pc:spChg chg="mod">
          <ac:chgData name="Storr, Sue" userId="bd5278a6-d77f-494a-928b-67f57f2b3fbc" providerId="ADAL" clId="{4A888203-0591-4792-B7C9-705FF87C0018}" dt="2025-03-23T13:46:22.955" v="391" actId="20577"/>
          <ac:spMkLst>
            <pc:docMk/>
            <pc:sldMk cId="2455221509" sldId="259"/>
            <ac:spMk id="15" creationId="{00000000-0000-0000-0000-000000000000}"/>
          </ac:spMkLst>
        </pc:spChg>
        <pc:spChg chg="mod">
          <ac:chgData name="Storr, Sue" userId="bd5278a6-d77f-494a-928b-67f57f2b3fbc" providerId="ADAL" clId="{4A888203-0591-4792-B7C9-705FF87C0018}" dt="2025-03-23T13:43:57.039" v="287" actId="120"/>
          <ac:spMkLst>
            <pc:docMk/>
            <pc:sldMk cId="2455221509" sldId="259"/>
            <ac:spMk id="19" creationId="{00000000-0000-0000-0000-000000000000}"/>
          </ac:spMkLst>
        </pc:spChg>
      </pc:sldChg>
    </pc:docChg>
  </pc:docChgLst>
  <pc:docChgLst>
    <pc:chgData name="Storr, Sue" userId="bd5278a6-d77f-494a-928b-67f57f2b3fbc" providerId="ADAL" clId="{C60F8ABB-54F4-4A19-BFBC-8179850DF4A4}"/>
    <pc:docChg chg="modSld">
      <pc:chgData name="Storr, Sue" userId="bd5278a6-d77f-494a-928b-67f57f2b3fbc" providerId="ADAL" clId="{C60F8ABB-54F4-4A19-BFBC-8179850DF4A4}" dt="2024-12-29T11:10:45.124" v="51" actId="20577"/>
      <pc:docMkLst>
        <pc:docMk/>
      </pc:docMkLst>
      <pc:sldChg chg="modSp mod">
        <pc:chgData name="Storr, Sue" userId="bd5278a6-d77f-494a-928b-67f57f2b3fbc" providerId="ADAL" clId="{C60F8ABB-54F4-4A19-BFBC-8179850DF4A4}" dt="2024-12-29T11:10:45.124" v="51" actId="20577"/>
        <pc:sldMkLst>
          <pc:docMk/>
          <pc:sldMk cId="2455221509" sldId="259"/>
        </pc:sldMkLst>
        <pc:spChg chg="mod">
          <ac:chgData name="Storr, Sue" userId="bd5278a6-d77f-494a-928b-67f57f2b3fbc" providerId="ADAL" clId="{C60F8ABB-54F4-4A19-BFBC-8179850DF4A4}" dt="2024-12-29T11:10:00.833" v="49" actId="20577"/>
          <ac:spMkLst>
            <pc:docMk/>
            <pc:sldMk cId="2455221509" sldId="259"/>
            <ac:spMk id="15" creationId="{00000000-0000-0000-0000-000000000000}"/>
          </ac:spMkLst>
        </pc:spChg>
        <pc:spChg chg="mod">
          <ac:chgData name="Storr, Sue" userId="bd5278a6-d77f-494a-928b-67f57f2b3fbc" providerId="ADAL" clId="{C60F8ABB-54F4-4A19-BFBC-8179850DF4A4}" dt="2024-12-29T11:10:45.124" v="51" actId="20577"/>
          <ac:spMkLst>
            <pc:docMk/>
            <pc:sldMk cId="2455221509" sldId="259"/>
            <ac:spMk id="19" creationId="{00000000-0000-0000-0000-000000000000}"/>
          </ac:spMkLst>
        </pc:spChg>
      </pc:sldChg>
    </pc:docChg>
  </pc:docChgLst>
  <pc:docChgLst>
    <pc:chgData name="Storr, Sue" userId="bd5278a6-d77f-494a-928b-67f57f2b3fbc" providerId="ADAL" clId="{FC719383-D02C-4E5D-9738-01D3158E0EB5}"/>
    <pc:docChg chg="custSel modSld">
      <pc:chgData name="Storr, Sue" userId="bd5278a6-d77f-494a-928b-67f57f2b3fbc" providerId="ADAL" clId="{FC719383-D02C-4E5D-9738-01D3158E0EB5}" dt="2024-06-02T11:06:10.089" v="51" actId="20577"/>
      <pc:docMkLst>
        <pc:docMk/>
      </pc:docMkLst>
      <pc:sldChg chg="modSp mod">
        <pc:chgData name="Storr, Sue" userId="bd5278a6-d77f-494a-928b-67f57f2b3fbc" providerId="ADAL" clId="{FC719383-D02C-4E5D-9738-01D3158E0EB5}" dt="2024-06-02T11:06:10.089" v="51" actId="20577"/>
        <pc:sldMkLst>
          <pc:docMk/>
          <pc:sldMk cId="2455221509" sldId="259"/>
        </pc:sldMkLst>
        <pc:spChg chg="mod">
          <ac:chgData name="Storr, Sue" userId="bd5278a6-d77f-494a-928b-67f57f2b3fbc" providerId="ADAL" clId="{FC719383-D02C-4E5D-9738-01D3158E0EB5}" dt="2024-05-23T13:05:35.332" v="18" actId="20577"/>
          <ac:spMkLst>
            <pc:docMk/>
            <pc:sldMk cId="2455221509" sldId="259"/>
            <ac:spMk id="4" creationId="{00000000-0000-0000-0000-000000000000}"/>
          </ac:spMkLst>
        </pc:spChg>
        <pc:spChg chg="mod">
          <ac:chgData name="Storr, Sue" userId="bd5278a6-d77f-494a-928b-67f57f2b3fbc" providerId="ADAL" clId="{FC719383-D02C-4E5D-9738-01D3158E0EB5}" dt="2024-05-23T13:05:02.469" v="1" actId="20577"/>
          <ac:spMkLst>
            <pc:docMk/>
            <pc:sldMk cId="2455221509" sldId="259"/>
            <ac:spMk id="6" creationId="{00000000-0000-0000-0000-000000000000}"/>
          </ac:spMkLst>
        </pc:spChg>
        <pc:spChg chg="mod">
          <ac:chgData name="Storr, Sue" userId="bd5278a6-d77f-494a-928b-67f57f2b3fbc" providerId="ADAL" clId="{FC719383-D02C-4E5D-9738-01D3158E0EB5}" dt="2024-06-02T11:06:10.089" v="51" actId="20577"/>
          <ac:spMkLst>
            <pc:docMk/>
            <pc:sldMk cId="2455221509" sldId="259"/>
            <ac:spMk id="15" creationId="{00000000-0000-0000-0000-000000000000}"/>
          </ac:spMkLst>
        </pc:spChg>
        <pc:spChg chg="mod">
          <ac:chgData name="Storr, Sue" userId="bd5278a6-d77f-494a-928b-67f57f2b3fbc" providerId="ADAL" clId="{FC719383-D02C-4E5D-9738-01D3158E0EB5}" dt="2024-05-23T13:06:43.654" v="35" actId="313"/>
          <ac:spMkLst>
            <pc:docMk/>
            <pc:sldMk cId="2455221509" sldId="259"/>
            <ac:spMk id="19" creationId="{00000000-0000-0000-0000-000000000000}"/>
          </ac:spMkLst>
        </pc:spChg>
      </pc:sldChg>
    </pc:docChg>
  </pc:docChgLst>
  <pc:docChgLst>
    <pc:chgData name="Storr, Sue" userId="bd5278a6-d77f-494a-928b-67f57f2b3fbc" providerId="ADAL" clId="{8D8D43F7-4F61-4C61-8EB8-3ECE291C6D08}"/>
    <pc:docChg chg="custSel delSld modSld">
      <pc:chgData name="Storr, Sue" userId="bd5278a6-d77f-494a-928b-67f57f2b3fbc" providerId="ADAL" clId="{8D8D43F7-4F61-4C61-8EB8-3ECE291C6D08}" dt="2023-04-06T18:32:17.286" v="259" actId="20577"/>
      <pc:docMkLst>
        <pc:docMk/>
      </pc:docMkLst>
      <pc:sldChg chg="del">
        <pc:chgData name="Storr, Sue" userId="bd5278a6-d77f-494a-928b-67f57f2b3fbc" providerId="ADAL" clId="{8D8D43F7-4F61-4C61-8EB8-3ECE291C6D08}" dt="2023-03-30T09:41:55.965" v="0" actId="47"/>
        <pc:sldMkLst>
          <pc:docMk/>
          <pc:sldMk cId="455159612" sldId="257"/>
        </pc:sldMkLst>
      </pc:sldChg>
      <pc:sldChg chg="modSp mod">
        <pc:chgData name="Storr, Sue" userId="bd5278a6-d77f-494a-928b-67f57f2b3fbc" providerId="ADAL" clId="{8D8D43F7-4F61-4C61-8EB8-3ECE291C6D08}" dt="2023-04-06T18:32:17.286" v="259" actId="20577"/>
        <pc:sldMkLst>
          <pc:docMk/>
          <pc:sldMk cId="2455221509" sldId="259"/>
        </pc:sldMkLst>
        <pc:spChg chg="mod">
          <ac:chgData name="Storr, Sue" userId="bd5278a6-d77f-494a-928b-67f57f2b3fbc" providerId="ADAL" clId="{8D8D43F7-4F61-4C61-8EB8-3ECE291C6D08}" dt="2023-04-06T18:32:17.286" v="259" actId="20577"/>
          <ac:spMkLst>
            <pc:docMk/>
            <pc:sldMk cId="2455221509" sldId="259"/>
            <ac:spMk id="15" creationId="{00000000-0000-0000-0000-000000000000}"/>
          </ac:spMkLst>
        </pc:spChg>
      </pc:sldChg>
    </pc:docChg>
  </pc:docChgLst>
  <pc:docChgLst>
    <pc:chgData name="Storr, Sue" userId="bd5278a6-d77f-494a-928b-67f57f2b3fbc" providerId="ADAL" clId="{BA4389D0-E702-4F42-A202-38FB70FCD928}"/>
    <pc:docChg chg="custSel modSld">
      <pc:chgData name="Storr, Sue" userId="bd5278a6-d77f-494a-928b-67f57f2b3fbc" providerId="ADAL" clId="{BA4389D0-E702-4F42-A202-38FB70FCD928}" dt="2023-03-30T09:40:51.811" v="486" actId="20577"/>
      <pc:docMkLst>
        <pc:docMk/>
      </pc:docMkLst>
    </pc:docChg>
  </pc:docChgLst>
  <pc:docChgLst>
    <pc:chgData name="Storr, Sue" userId="bd5278a6-d77f-494a-928b-67f57f2b3fbc" providerId="ADAL" clId="{5E2739B8-440A-4F30-95F8-801E064FD599}"/>
    <pc:docChg chg="undo custSel modSld">
      <pc:chgData name="Storr, Sue" userId="bd5278a6-d77f-494a-928b-67f57f2b3fbc" providerId="ADAL" clId="{5E2739B8-440A-4F30-95F8-801E064FD599}" dt="2024-11-24T17:45:26.883" v="895" actId="2711"/>
      <pc:docMkLst>
        <pc:docMk/>
      </pc:docMkLst>
      <pc:sldChg chg="modSp mod setBg">
        <pc:chgData name="Storr, Sue" userId="bd5278a6-d77f-494a-928b-67f57f2b3fbc" providerId="ADAL" clId="{5E2739B8-440A-4F30-95F8-801E064FD599}" dt="2024-11-24T17:45:26.883" v="895" actId="2711"/>
        <pc:sldMkLst>
          <pc:docMk/>
          <pc:sldMk cId="2455221509" sldId="259"/>
        </pc:sldMkLst>
        <pc:spChg chg="mod">
          <ac:chgData name="Storr, Sue" userId="bd5278a6-d77f-494a-928b-67f57f2b3fbc" providerId="ADAL" clId="{5E2739B8-440A-4F30-95F8-801E064FD599}" dt="2024-11-24T17:13:59.737" v="30" actId="20577"/>
          <ac:spMkLst>
            <pc:docMk/>
            <pc:sldMk cId="2455221509" sldId="259"/>
            <ac:spMk id="5" creationId="{00000000-0000-0000-0000-000000000000}"/>
          </ac:spMkLst>
        </pc:spChg>
        <pc:spChg chg="mod">
          <ac:chgData name="Storr, Sue" userId="bd5278a6-d77f-494a-928b-67f57f2b3fbc" providerId="ADAL" clId="{5E2739B8-440A-4F30-95F8-801E064FD599}" dt="2024-11-24T17:15:52.126" v="116" actId="20577"/>
          <ac:spMkLst>
            <pc:docMk/>
            <pc:sldMk cId="2455221509" sldId="259"/>
            <ac:spMk id="6" creationId="{00000000-0000-0000-0000-000000000000}"/>
          </ac:spMkLst>
        </pc:spChg>
        <pc:spChg chg="mod">
          <ac:chgData name="Storr, Sue" userId="bd5278a6-d77f-494a-928b-67f57f2b3fbc" providerId="ADAL" clId="{5E2739B8-440A-4F30-95F8-801E064FD599}" dt="2024-11-24T17:42:41.866" v="791" actId="20577"/>
          <ac:spMkLst>
            <pc:docMk/>
            <pc:sldMk cId="2455221509" sldId="259"/>
            <ac:spMk id="7" creationId="{00000000-0000-0000-0000-000000000000}"/>
          </ac:spMkLst>
        </pc:spChg>
        <pc:spChg chg="mod">
          <ac:chgData name="Storr, Sue" userId="bd5278a6-d77f-494a-928b-67f57f2b3fbc" providerId="ADAL" clId="{5E2739B8-440A-4F30-95F8-801E064FD599}" dt="2024-11-24T17:45:26.883" v="895" actId="2711"/>
          <ac:spMkLst>
            <pc:docMk/>
            <pc:sldMk cId="2455221509" sldId="259"/>
            <ac:spMk id="8" creationId="{00000000-0000-0000-0000-000000000000}"/>
          </ac:spMkLst>
        </pc:spChg>
        <pc:spChg chg="mod">
          <ac:chgData name="Storr, Sue" userId="bd5278a6-d77f-494a-928b-67f57f2b3fbc" providerId="ADAL" clId="{5E2739B8-440A-4F30-95F8-801E064FD599}" dt="2024-11-24T17:40:20.689" v="459" actId="20577"/>
          <ac:spMkLst>
            <pc:docMk/>
            <pc:sldMk cId="2455221509" sldId="259"/>
            <ac:spMk id="15" creationId="{00000000-0000-0000-0000-000000000000}"/>
          </ac:spMkLst>
        </pc:spChg>
        <pc:spChg chg="mod">
          <ac:chgData name="Storr, Sue" userId="bd5278a6-d77f-494a-928b-67f57f2b3fbc" providerId="ADAL" clId="{5E2739B8-440A-4F30-95F8-801E064FD599}" dt="2024-11-24T17:38:16.028" v="398" actId="20577"/>
          <ac:spMkLst>
            <pc:docMk/>
            <pc:sldMk cId="2455221509" sldId="259"/>
            <ac:spMk id="19" creationId="{00000000-0000-0000-0000-000000000000}"/>
          </ac:spMkLst>
        </pc:spChg>
      </pc:sldChg>
    </pc:docChg>
  </pc:docChgLst>
  <pc:docChgLst>
    <pc:chgData name="Storr, Sue" userId="bd5278a6-d77f-494a-928b-67f57f2b3fbc" providerId="ADAL" clId="{A3AD03B9-35AC-45C6-A999-9E57CF0DDCA5}"/>
    <pc:docChg chg="modSld">
      <pc:chgData name="Storr, Sue" userId="bd5278a6-d77f-494a-928b-67f57f2b3fbc" providerId="ADAL" clId="{A3AD03B9-35AC-45C6-A999-9E57CF0DDCA5}" dt="2024-03-17T14:15:36.882" v="1" actId="20577"/>
      <pc:docMkLst>
        <pc:docMk/>
      </pc:docMkLst>
    </pc:docChg>
  </pc:docChgLst>
  <pc:docChgLst>
    <pc:chgData name="Storr, Sue" userId="bd5278a6-d77f-494a-928b-67f57f2b3fbc" providerId="ADAL" clId="{D3679118-E0B4-4E3B-AF48-43AA1B0AFA4D}"/>
    <pc:docChg chg="undo custSel modSld">
      <pc:chgData name="Storr, Sue" userId="bd5278a6-d77f-494a-928b-67f57f2b3fbc" providerId="ADAL" clId="{D3679118-E0B4-4E3B-AF48-43AA1B0AFA4D}" dt="2024-10-20T10:10:28.970" v="1280"/>
      <pc:docMkLst>
        <pc:docMk/>
      </pc:docMkLst>
      <pc:sldChg chg="modSp mod setBg">
        <pc:chgData name="Storr, Sue" userId="bd5278a6-d77f-494a-928b-67f57f2b3fbc" providerId="ADAL" clId="{D3679118-E0B4-4E3B-AF48-43AA1B0AFA4D}" dt="2024-10-20T10:10:28.970" v="1280"/>
        <pc:sldMkLst>
          <pc:docMk/>
          <pc:sldMk cId="2455221509" sldId="259"/>
        </pc:sldMkLst>
        <pc:spChg chg="mod">
          <ac:chgData name="Storr, Sue" userId="bd5278a6-d77f-494a-928b-67f57f2b3fbc" providerId="ADAL" clId="{D3679118-E0B4-4E3B-AF48-43AA1B0AFA4D}" dt="2024-10-20T09:45:20.345" v="3" actId="20577"/>
          <ac:spMkLst>
            <pc:docMk/>
            <pc:sldMk cId="2455221509" sldId="259"/>
            <ac:spMk id="5" creationId="{00000000-0000-0000-0000-000000000000}"/>
          </ac:spMkLst>
        </pc:spChg>
        <pc:spChg chg="mod">
          <ac:chgData name="Storr, Sue" userId="bd5278a6-d77f-494a-928b-67f57f2b3fbc" providerId="ADAL" clId="{D3679118-E0B4-4E3B-AF48-43AA1B0AFA4D}" dt="2024-10-20T09:47:25.355" v="179" actId="20577"/>
          <ac:spMkLst>
            <pc:docMk/>
            <pc:sldMk cId="2455221509" sldId="259"/>
            <ac:spMk id="6" creationId="{00000000-0000-0000-0000-000000000000}"/>
          </ac:spMkLst>
        </pc:spChg>
        <pc:spChg chg="mod">
          <ac:chgData name="Storr, Sue" userId="bd5278a6-d77f-494a-928b-67f57f2b3fbc" providerId="ADAL" clId="{D3679118-E0B4-4E3B-AF48-43AA1B0AFA4D}" dt="2024-10-20T10:05:53.286" v="1272" actId="255"/>
          <ac:spMkLst>
            <pc:docMk/>
            <pc:sldMk cId="2455221509" sldId="259"/>
            <ac:spMk id="7" creationId="{00000000-0000-0000-0000-000000000000}"/>
          </ac:spMkLst>
        </pc:spChg>
        <pc:spChg chg="mod">
          <ac:chgData name="Storr, Sue" userId="bd5278a6-d77f-494a-928b-67f57f2b3fbc" providerId="ADAL" clId="{D3679118-E0B4-4E3B-AF48-43AA1B0AFA4D}" dt="2024-10-20T10:03:14.621" v="941" actId="20577"/>
          <ac:spMkLst>
            <pc:docMk/>
            <pc:sldMk cId="2455221509" sldId="259"/>
            <ac:spMk id="8" creationId="{00000000-0000-0000-0000-000000000000}"/>
          </ac:spMkLst>
        </pc:spChg>
        <pc:spChg chg="mod">
          <ac:chgData name="Storr, Sue" userId="bd5278a6-d77f-494a-928b-67f57f2b3fbc" providerId="ADAL" clId="{D3679118-E0B4-4E3B-AF48-43AA1B0AFA4D}" dt="2024-10-20T09:59:37.210" v="935" actId="20577"/>
          <ac:spMkLst>
            <pc:docMk/>
            <pc:sldMk cId="2455221509" sldId="259"/>
            <ac:spMk id="9" creationId="{00000000-0000-0000-0000-000000000000}"/>
          </ac:spMkLst>
        </pc:spChg>
        <pc:spChg chg="mod">
          <ac:chgData name="Storr, Sue" userId="bd5278a6-d77f-494a-928b-67f57f2b3fbc" providerId="ADAL" clId="{D3679118-E0B4-4E3B-AF48-43AA1B0AFA4D}" dt="2024-10-20T09:54:17.388" v="270" actId="20577"/>
          <ac:spMkLst>
            <pc:docMk/>
            <pc:sldMk cId="2455221509" sldId="259"/>
            <ac:spMk id="15" creationId="{00000000-0000-0000-0000-000000000000}"/>
          </ac:spMkLst>
        </pc:spChg>
        <pc:spChg chg="mod">
          <ac:chgData name="Storr, Sue" userId="bd5278a6-d77f-494a-928b-67f57f2b3fbc" providerId="ADAL" clId="{D3679118-E0B4-4E3B-AF48-43AA1B0AFA4D}" dt="2024-10-20T09:56:54.056" v="672" actId="255"/>
          <ac:spMkLst>
            <pc:docMk/>
            <pc:sldMk cId="2455221509" sldId="259"/>
            <ac:spMk id="17" creationId="{00000000-0000-0000-0000-000000000000}"/>
          </ac:spMkLst>
        </pc:spChg>
        <pc:spChg chg="mod">
          <ac:chgData name="Storr, Sue" userId="bd5278a6-d77f-494a-928b-67f57f2b3fbc" providerId="ADAL" clId="{D3679118-E0B4-4E3B-AF48-43AA1B0AFA4D}" dt="2024-10-20T09:58:51.815" v="801" actId="20577"/>
          <ac:spMkLst>
            <pc:docMk/>
            <pc:sldMk cId="2455221509" sldId="259"/>
            <ac:spMk id="19" creationId="{00000000-0000-0000-0000-000000000000}"/>
          </ac:spMkLst>
        </pc:spChg>
        <pc:spChg chg="mod">
          <ac:chgData name="Storr, Sue" userId="bd5278a6-d77f-494a-928b-67f57f2b3fbc" providerId="ADAL" clId="{D3679118-E0B4-4E3B-AF48-43AA1B0AFA4D}" dt="2024-10-20T09:53:19.064" v="188" actId="1076"/>
          <ac:spMkLst>
            <pc:docMk/>
            <pc:sldMk cId="2455221509" sldId="259"/>
            <ac:spMk id="22" creationId="{00000000-0000-0000-0000-000000000000}"/>
          </ac:spMkLst>
        </pc:spChg>
      </pc:sldChg>
    </pc:docChg>
  </pc:docChgLst>
  <pc:docChgLst>
    <pc:chgData name="Storr, Sue" userId="bd5278a6-d77f-494a-928b-67f57f2b3fbc" providerId="ADAL" clId="{BDCFBC84-8600-402F-9214-29AF45ED087B}"/>
    <pc:docChg chg="custSel modSld">
      <pc:chgData name="Storr, Sue" userId="bd5278a6-d77f-494a-928b-67f57f2b3fbc" providerId="ADAL" clId="{BDCFBC84-8600-402F-9214-29AF45ED087B}" dt="2025-02-02T14:38:44.398" v="526" actId="20577"/>
      <pc:docMkLst>
        <pc:docMk/>
      </pc:docMkLst>
      <pc:sldChg chg="modSp mod">
        <pc:chgData name="Storr, Sue" userId="bd5278a6-d77f-494a-928b-67f57f2b3fbc" providerId="ADAL" clId="{BDCFBC84-8600-402F-9214-29AF45ED087B}" dt="2025-02-02T14:38:44.398" v="526" actId="20577"/>
        <pc:sldMkLst>
          <pc:docMk/>
          <pc:sldMk cId="2455221509" sldId="259"/>
        </pc:sldMkLst>
        <pc:spChg chg="mod">
          <ac:chgData name="Storr, Sue" userId="bd5278a6-d77f-494a-928b-67f57f2b3fbc" providerId="ADAL" clId="{BDCFBC84-8600-402F-9214-29AF45ED087B}" dt="2025-02-02T14:35:56.097" v="493" actId="20577"/>
          <ac:spMkLst>
            <pc:docMk/>
            <pc:sldMk cId="2455221509" sldId="259"/>
            <ac:spMk id="7" creationId="{00000000-0000-0000-0000-000000000000}"/>
          </ac:spMkLst>
        </pc:spChg>
        <pc:spChg chg="mod">
          <ac:chgData name="Storr, Sue" userId="bd5278a6-d77f-494a-928b-67f57f2b3fbc" providerId="ADAL" clId="{BDCFBC84-8600-402F-9214-29AF45ED087B}" dt="2025-02-02T14:38:44.398" v="526" actId="20577"/>
          <ac:spMkLst>
            <pc:docMk/>
            <pc:sldMk cId="2455221509" sldId="259"/>
            <ac:spMk id="8" creationId="{00000000-0000-0000-0000-000000000000}"/>
          </ac:spMkLst>
        </pc:spChg>
        <pc:spChg chg="mod">
          <ac:chgData name="Storr, Sue" userId="bd5278a6-d77f-494a-928b-67f57f2b3fbc" providerId="ADAL" clId="{BDCFBC84-8600-402F-9214-29AF45ED087B}" dt="2025-02-02T14:34:35.121" v="403" actId="20577"/>
          <ac:spMkLst>
            <pc:docMk/>
            <pc:sldMk cId="2455221509" sldId="259"/>
            <ac:spMk id="15" creationId="{00000000-0000-0000-0000-000000000000}"/>
          </ac:spMkLst>
        </pc:spChg>
      </pc:sldChg>
    </pc:docChg>
  </pc:docChgLst>
  <pc:docChgLst>
    <pc:chgData name="Storr, Sue" userId="bd5278a6-d77f-494a-928b-67f57f2b3fbc" providerId="ADAL" clId="{B0915AAF-E396-4F07-B0E0-CAD550AC0E77}"/>
    <pc:docChg chg="modSld">
      <pc:chgData name="Storr, Sue" userId="bd5278a6-d77f-494a-928b-67f57f2b3fbc" providerId="ADAL" clId="{B0915AAF-E396-4F07-B0E0-CAD550AC0E77}" dt="2025-04-21T11:43:47.272" v="33" actId="20577"/>
      <pc:docMkLst>
        <pc:docMk/>
      </pc:docMkLst>
      <pc:sldChg chg="modSp mod">
        <pc:chgData name="Storr, Sue" userId="bd5278a6-d77f-494a-928b-67f57f2b3fbc" providerId="ADAL" clId="{B0915AAF-E396-4F07-B0E0-CAD550AC0E77}" dt="2025-04-21T11:43:47.272" v="33" actId="20577"/>
        <pc:sldMkLst>
          <pc:docMk/>
          <pc:sldMk cId="2455221509" sldId="259"/>
        </pc:sldMkLst>
        <pc:spChg chg="mod">
          <ac:chgData name="Storr, Sue" userId="bd5278a6-d77f-494a-928b-67f57f2b3fbc" providerId="ADAL" clId="{B0915AAF-E396-4F07-B0E0-CAD550AC0E77}" dt="2025-04-21T11:43:47.272" v="33" actId="20577"/>
          <ac:spMkLst>
            <pc:docMk/>
            <pc:sldMk cId="2455221509" sldId="259"/>
            <ac:spMk id="15" creationId="{00000000-0000-0000-0000-000000000000}"/>
          </ac:spMkLst>
        </pc:spChg>
      </pc:sldChg>
    </pc:docChg>
  </pc:docChgLst>
  <pc:docChgLst>
    <pc:chgData name="Storr, Sue" userId="bd5278a6-d77f-494a-928b-67f57f2b3fbc" providerId="ADAL" clId="{5E2C5290-A60B-4AEF-8638-950ED3040C25}"/>
    <pc:docChg chg="custSel modSld">
      <pc:chgData name="Storr, Sue" userId="bd5278a6-d77f-494a-928b-67f57f2b3fbc" providerId="ADAL" clId="{5E2C5290-A60B-4AEF-8638-950ED3040C25}" dt="2024-08-25T11:19:27.765" v="55"/>
      <pc:docMkLst>
        <pc:docMk/>
      </pc:docMkLst>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138856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1059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7039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50814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C91B98-3018-4155-9A72-D01A6B7977D5}"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9339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C91B98-3018-4155-9A72-D01A6B7977D5}" type="datetimeFigureOut">
              <a:rPr lang="en-GB" smtClean="0"/>
              <a:t>21/04/2025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92729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C91B98-3018-4155-9A72-D01A6B7977D5}" type="datetimeFigureOut">
              <a:rPr lang="en-GB" smtClean="0"/>
              <a:t>21/04/2025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2694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C91B98-3018-4155-9A72-D01A6B7977D5}" type="datetimeFigureOut">
              <a:rPr lang="en-GB" smtClean="0"/>
              <a:t>21/04/2025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9644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91B98-3018-4155-9A72-D01A6B7977D5}" type="datetimeFigureOut">
              <a:rPr lang="en-GB" smtClean="0"/>
              <a:t>21/04/2025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812346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21/04/2025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69322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21/04/2025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663287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C91B98-3018-4155-9A72-D01A6B7977D5}" type="datetimeFigureOut">
              <a:rPr lang="en-GB" smtClean="0"/>
              <a:t>21/04/2025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E19B3-FC7B-4697-96D7-4D344AD69121}" type="slidenum">
              <a:rPr lang="en-GB" smtClean="0"/>
              <a:t>‹#›</a:t>
            </a:fld>
            <a:endParaRPr lang="en-GB"/>
          </a:p>
        </p:txBody>
      </p:sp>
    </p:spTree>
    <p:extLst>
      <p:ext uri="{BB962C8B-B14F-4D97-AF65-F5344CB8AC3E}">
        <p14:creationId xmlns:p14="http://schemas.microsoft.com/office/powerpoint/2010/main" val="20971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xhere.com/fr/photo/974958"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extLst>
              <a:ext uri="{837473B0-CC2E-450A-ABE3-18F120FF3D39}">
                <a1611:picAttrSrcUrl xmlns:a1611="http://schemas.microsoft.com/office/drawing/2016/11/main" r:id="rId3"/>
              </a:ext>
            </a:extLst>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4139100" y="99440"/>
            <a:ext cx="4159802" cy="2387833"/>
          </a:xfrm>
          <a:prstGeom prst="rect">
            <a:avLst/>
          </a:prstGeom>
          <a:noFill/>
        </p:spPr>
        <p:txBody>
          <a:bodyPr wrap="square" rtlCol="0">
            <a:spAutoFit/>
          </a:bodyPr>
          <a:lstStyle/>
          <a:p>
            <a:r>
              <a:rPr lang="en-GB" sz="1600" u="sng" dirty="0">
                <a:latin typeface="Comic Sans MS" panose="030F0702030302020204" pitchFamily="66" charset="0"/>
              </a:rPr>
              <a:t>Curriculum – History</a:t>
            </a:r>
          </a:p>
          <a:p>
            <a:pPr>
              <a:lnSpc>
                <a:spcPct val="107000"/>
              </a:lnSpc>
              <a:spcAft>
                <a:spcPts val="800"/>
              </a:spcAft>
            </a:pPr>
            <a:r>
              <a:rPr lang="en-GB" sz="1400" dirty="0">
                <a:ln>
                  <a:noFill/>
                </a:ln>
                <a:latin typeface="Letter-join Plus 36" panose="02000505000000020003" pitchFamily="50" charset="0"/>
                <a:ea typeface="Calibri" panose="020F0502020204030204" pitchFamily="34" charset="0"/>
                <a:cs typeface="Times New Roman" panose="02020603050405020304" pitchFamily="18" charset="0"/>
              </a:rPr>
              <a:t>This term, our curriculum focus is History</a:t>
            </a:r>
            <a:r>
              <a:rPr lang="en-GB" sz="1400" dirty="0">
                <a:latin typeface="Letter-join Plus 36" panose="02000505000000020003" pitchFamily="50" charset="0"/>
                <a:ea typeface="Calibri" panose="020F0502020204030204" pitchFamily="34" charset="0"/>
                <a:cs typeface="Times New Roman" panose="02020603050405020304" pitchFamily="18" charset="0"/>
              </a:rPr>
              <a:t>.</a:t>
            </a:r>
            <a:r>
              <a:rPr lang="en-GB" sz="1400" dirty="0">
                <a:ln>
                  <a:noFill/>
                </a:ln>
                <a:latin typeface="Letter-join Plus 36" panose="02000505000000020003" pitchFamily="50" charset="0"/>
                <a:ea typeface="Calibri" panose="020F0502020204030204" pitchFamily="34" charset="0"/>
                <a:cs typeface="Times New Roman" panose="02020603050405020304" pitchFamily="18" charset="0"/>
              </a:rPr>
              <a:t> Our learning question is, ‘</a:t>
            </a:r>
            <a:r>
              <a:rPr lang="en-GB" sz="1400" dirty="0">
                <a:latin typeface="Letter-join Plus 36" panose="02000505000000020003" pitchFamily="50" charset="0"/>
                <a:ea typeface="Calibri" panose="020F0502020204030204" pitchFamily="34" charset="0"/>
                <a:cs typeface="Times New Roman" panose="02020603050405020304" pitchFamily="18" charset="0"/>
              </a:rPr>
              <a:t>What is the lasting legacy of the Mayans?’</a:t>
            </a:r>
          </a:p>
          <a:p>
            <a:pPr>
              <a:lnSpc>
                <a:spcPct val="107000"/>
              </a:lnSpc>
              <a:spcAft>
                <a:spcPts val="800"/>
              </a:spcAft>
            </a:pPr>
            <a:r>
              <a:rPr lang="en-GB" sz="1400" dirty="0">
                <a:latin typeface="Letter-join Plus 36" panose="02000505000000020003" pitchFamily="50" charset="0"/>
                <a:ea typeface="Calibri" panose="020F0502020204030204" pitchFamily="34" charset="0"/>
                <a:cs typeface="Times New Roman" panose="02020603050405020304" pitchFamily="18" charset="0"/>
              </a:rPr>
              <a:t>We will learn about; what the Mayan world was life, why was trade so important for them, what were they good at and what happened to the Maya. </a:t>
            </a:r>
          </a:p>
          <a:p>
            <a:pPr>
              <a:lnSpc>
                <a:spcPct val="107000"/>
              </a:lnSpc>
              <a:spcAft>
                <a:spcPts val="800"/>
              </a:spcAft>
            </a:pPr>
            <a:r>
              <a:rPr lang="en-GB" sz="1400" dirty="0">
                <a:latin typeface="Letter-join Plus 36" panose="02000505000000020003" pitchFamily="50" charset="0"/>
                <a:ea typeface="Calibri" panose="020F0502020204030204" pitchFamily="34" charset="0"/>
                <a:cs typeface="Times New Roman" panose="02020603050405020304" pitchFamily="18" charset="0"/>
              </a:rPr>
              <a:t>By the end of unit, we will be able to construct a timeline of events, understand how their life changed overtime and describe their cultural and religious beliefs.</a:t>
            </a:r>
          </a:p>
        </p:txBody>
      </p:sp>
      <p:sp>
        <p:nvSpPr>
          <p:cNvPr id="12" name="Rounded Rectangle 11"/>
          <p:cNvSpPr/>
          <p:nvPr/>
        </p:nvSpPr>
        <p:spPr>
          <a:xfrm>
            <a:off x="4455925" y="2590488"/>
            <a:ext cx="3457138" cy="1015208"/>
          </a:xfrm>
          <a:prstGeom prst="roundRect">
            <a:avLst/>
          </a:prstGeom>
          <a:solidFill>
            <a:srgbClr val="00B0F0"/>
          </a:solidFill>
          <a:ln w="762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611718" y="2691677"/>
            <a:ext cx="3115895" cy="646331"/>
          </a:xfrm>
          <a:prstGeom prst="rect">
            <a:avLst/>
          </a:prstGeom>
          <a:noFill/>
        </p:spPr>
        <p:txBody>
          <a:bodyPr wrap="square" rtlCol="0">
            <a:spAutoFit/>
          </a:bodyPr>
          <a:lstStyle/>
          <a:p>
            <a:pPr algn="ctr"/>
            <a:r>
              <a:rPr lang="en-GB" b="1" dirty="0">
                <a:latin typeface="CCW Cursive Writing 6" panose="03050602040000000000" pitchFamily="66" charset="0"/>
              </a:rPr>
              <a:t>Year 5 Newsletter </a:t>
            </a:r>
          </a:p>
          <a:p>
            <a:pPr algn="ctr"/>
            <a:r>
              <a:rPr lang="en-GB" b="1" dirty="0">
                <a:latin typeface="CCW Cursive Writing 6" panose="03050602040000000000" pitchFamily="66" charset="0"/>
              </a:rPr>
              <a:t>Summer Term 2025 </a:t>
            </a:r>
          </a:p>
        </p:txBody>
      </p:sp>
      <p:sp>
        <p:nvSpPr>
          <p:cNvPr id="6" name="TextBox 5"/>
          <p:cNvSpPr txBox="1"/>
          <p:nvPr/>
        </p:nvSpPr>
        <p:spPr>
          <a:xfrm>
            <a:off x="131746" y="102006"/>
            <a:ext cx="3947337" cy="2785378"/>
          </a:xfrm>
          <a:prstGeom prst="rect">
            <a:avLst/>
          </a:prstGeom>
          <a:noFill/>
          <a:ln>
            <a:noFill/>
          </a:ln>
        </p:spPr>
        <p:txBody>
          <a:bodyPr wrap="square" rtlCol="0">
            <a:spAutoFit/>
          </a:bodyPr>
          <a:lstStyle/>
          <a:p>
            <a:pPr algn="ctr"/>
            <a:r>
              <a:rPr lang="en-GB" sz="1400" u="sng" dirty="0">
                <a:latin typeface="Comic Sans MS" panose="030F0702030302020204" pitchFamily="66" charset="0"/>
              </a:rPr>
              <a:t>English</a:t>
            </a:r>
            <a:endParaRPr lang="en-GB" sz="1300" u="sng" dirty="0">
              <a:latin typeface="Comic Sans MS" panose="030F0702030302020204" pitchFamily="66" charset="0"/>
            </a:endParaRPr>
          </a:p>
          <a:p>
            <a:r>
              <a:rPr lang="en-GB" sz="1500" dirty="0">
                <a:latin typeface="Letter-join Plus 36" panose="02000505000000020003" pitchFamily="50" charset="0"/>
              </a:rPr>
              <a:t>In English our focus will be fiction. We will be focusing on the book called Cosmic by Frank Cottrell-Boyce.. From the study of this book, we will be writing a persuasive speech and a narrative</a:t>
            </a:r>
          </a:p>
          <a:p>
            <a:r>
              <a:rPr lang="en-GB" sz="1500" dirty="0">
                <a:latin typeface="Letter-join Plus 36" panose="02000505000000020003" pitchFamily="50" charset="0"/>
              </a:rPr>
              <a:t>We will develop our skills of using description and a range of sentence structures, as well as including our knowledge of Year 5 spelling, punctuation and </a:t>
            </a:r>
            <a:r>
              <a:rPr lang="en-GB" sz="1400" dirty="0">
                <a:latin typeface="Letter-join Plus 36" panose="02000505000000020003" pitchFamily="50" charset="0"/>
              </a:rPr>
              <a:t>grammar. </a:t>
            </a:r>
          </a:p>
          <a:p>
            <a:r>
              <a:rPr lang="en-GB" sz="1400" dirty="0">
                <a:latin typeface="Letter-join Plus 36" panose="02000505000000020003" pitchFamily="50" charset="0"/>
              </a:rPr>
              <a:t>We will continue to practise the Year 5/6 words.  During all lessons, we will continue to focus on a high standard of presentation, including joined handwriting. </a:t>
            </a:r>
            <a:endParaRPr lang="en-GB" sz="1400" dirty="0">
              <a:solidFill>
                <a:schemeClr val="bg1"/>
              </a:solidFill>
              <a:latin typeface="Letter-join Plus 36" panose="02000505000000020003" pitchFamily="50" charset="0"/>
            </a:endParaRPr>
          </a:p>
        </p:txBody>
      </p:sp>
      <p:sp>
        <p:nvSpPr>
          <p:cNvPr id="7" name="TextBox 6"/>
          <p:cNvSpPr txBox="1"/>
          <p:nvPr/>
        </p:nvSpPr>
        <p:spPr>
          <a:xfrm>
            <a:off x="4199559" y="3575383"/>
            <a:ext cx="4008993" cy="1246495"/>
          </a:xfrm>
          <a:prstGeom prst="rect">
            <a:avLst/>
          </a:prstGeom>
          <a:noFill/>
        </p:spPr>
        <p:txBody>
          <a:bodyPr wrap="square" rtlCol="0">
            <a:spAutoFit/>
          </a:bodyPr>
          <a:lstStyle/>
          <a:p>
            <a:pPr algn="ctr"/>
            <a:r>
              <a:rPr lang="en-GB" sz="1300" dirty="0">
                <a:solidFill>
                  <a:srgbClr val="6C320A"/>
                </a:solidFill>
                <a:latin typeface="Comic Sans MS" panose="030F0702030302020204" pitchFamily="66" charset="0"/>
              </a:rPr>
              <a:t>      </a:t>
            </a:r>
          </a:p>
          <a:p>
            <a:pPr algn="ctr"/>
            <a:r>
              <a:rPr lang="en-GB" sz="1400" u="sng" dirty="0">
                <a:latin typeface="Comic Sans MS" panose="030F0702030302020204" pitchFamily="66" charset="0"/>
              </a:rPr>
              <a:t>Learning Outcome</a:t>
            </a:r>
          </a:p>
          <a:p>
            <a:r>
              <a:rPr lang="en-GB" sz="1200" dirty="0">
                <a:latin typeface="Letter-join Plus 36" panose="02000505000000020003" pitchFamily="50" charset="0"/>
              </a:rPr>
              <a:t>After this unit of History learning, children will have an understanding of the Mayan civilisation. Through investigation and actual study of this the children can then develop their own opinion as to what the impact of the Mayan civilisation was.</a:t>
            </a:r>
          </a:p>
        </p:txBody>
      </p:sp>
      <p:sp>
        <p:nvSpPr>
          <p:cNvPr id="9" name="TextBox 8"/>
          <p:cNvSpPr txBox="1"/>
          <p:nvPr/>
        </p:nvSpPr>
        <p:spPr>
          <a:xfrm>
            <a:off x="8452158" y="95440"/>
            <a:ext cx="3571487" cy="2508379"/>
          </a:xfrm>
          <a:prstGeom prst="rect">
            <a:avLst/>
          </a:prstGeom>
          <a:noFill/>
          <a:ln w="57150">
            <a:noFill/>
          </a:ln>
        </p:spPr>
        <p:txBody>
          <a:bodyPr wrap="square" rtlCol="0">
            <a:spAutoFit/>
          </a:bodyPr>
          <a:lstStyle/>
          <a:p>
            <a:pPr algn="ctr"/>
            <a:r>
              <a:rPr lang="en-GB" sz="1400" u="sng" dirty="0">
                <a:latin typeface="Comic Sans MS" panose="030F0702030302020204" pitchFamily="66" charset="0"/>
              </a:rPr>
              <a:t>Maths</a:t>
            </a:r>
            <a:endParaRPr lang="en-GB" sz="1400" dirty="0"/>
          </a:p>
          <a:p>
            <a:r>
              <a:rPr lang="en-GB" sz="1300" dirty="0">
                <a:latin typeface="Letter-join Plus 36" panose="02000505000000020003" pitchFamily="50" charset="0"/>
              </a:rPr>
              <a:t>In </a:t>
            </a:r>
            <a:r>
              <a:rPr lang="en-GB" sz="1300" b="1" dirty="0">
                <a:latin typeface="Letter-join Plus 36" panose="02000505000000020003" pitchFamily="50" charset="0"/>
              </a:rPr>
              <a:t>Year 5 </a:t>
            </a:r>
            <a:r>
              <a:rPr lang="en-GB" sz="1300" dirty="0">
                <a:latin typeface="Letter-join Plus 36" panose="02000505000000020003" pitchFamily="50" charset="0"/>
              </a:rPr>
              <a:t>this term we will continue to  consolidate our previous maths learning every day using our Do Now Activities and rapid recall tests. New learning will consist of Shape and then we move onto Position and Direction. We will do daily times tables practise using TTRS. Please continue to support your child to practise their recall of all times tables up to 12 x 12. Your child will be working through a personal plan of times tables which they need to learn. The ability to recall these facts more confidently would be hugely beneficial.  </a:t>
            </a:r>
            <a:endParaRPr lang="en-GB" sz="1300" dirty="0">
              <a:solidFill>
                <a:schemeClr val="accent6">
                  <a:lumMod val="75000"/>
                </a:schemeClr>
              </a:solidFill>
              <a:latin typeface="Letter-join Plus 36" panose="02000505000000020003" pitchFamily="50" charset="0"/>
            </a:endParaRPr>
          </a:p>
        </p:txBody>
      </p:sp>
      <p:sp>
        <p:nvSpPr>
          <p:cNvPr id="2" name="Rectangle 1"/>
          <p:cNvSpPr/>
          <p:nvPr/>
        </p:nvSpPr>
        <p:spPr>
          <a:xfrm>
            <a:off x="112739" y="51006"/>
            <a:ext cx="3944536" cy="3229921"/>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423684" y="69668"/>
            <a:ext cx="3631902" cy="27342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112739" y="3376592"/>
            <a:ext cx="3955547" cy="128609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205538" y="5113552"/>
            <a:ext cx="4026926" cy="1711810"/>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12739" y="4784480"/>
            <a:ext cx="3909102" cy="2051844"/>
          </a:xfrm>
          <a:prstGeom prst="rect">
            <a:avLst/>
          </a:prstGeom>
          <a:noFill/>
          <a:ln>
            <a:noFill/>
          </a:ln>
        </p:spPr>
        <p:txBody>
          <a:bodyPr wrap="square" rtlCol="0">
            <a:spAutoFit/>
          </a:bodyPr>
          <a:lstStyle/>
          <a:p>
            <a:pPr algn="ctr"/>
            <a:r>
              <a:rPr lang="en-GB" sz="1200" dirty="0">
                <a:latin typeface="Comic Sans MS" panose="030F0702030302020204" pitchFamily="66" charset="0"/>
              </a:rPr>
              <a:t>      </a:t>
            </a:r>
            <a:r>
              <a:rPr lang="en-GB" sz="1400" u="sng" dirty="0">
                <a:latin typeface="Comic Sans MS" panose="030F0702030302020204" pitchFamily="66" charset="0"/>
              </a:rPr>
              <a:t>Wider Curriculum</a:t>
            </a:r>
          </a:p>
          <a:p>
            <a:pPr algn="ctr"/>
            <a:endParaRPr lang="en-GB" sz="1400" u="sng" dirty="0">
              <a:latin typeface="Comic Sans MS" panose="030F0702030302020204" pitchFamily="66" charset="0"/>
            </a:endParaRPr>
          </a:p>
          <a:p>
            <a:pPr>
              <a:spcAft>
                <a:spcPts val="800"/>
              </a:spcAft>
            </a:pPr>
            <a:r>
              <a:rPr lang="en-GB" sz="1100" dirty="0">
                <a:latin typeface="Comic Sans MS" panose="030F0702030302020204" pitchFamily="66" charset="0"/>
              </a:rPr>
              <a:t>Computing – Digital Literacy (E Safety)</a:t>
            </a:r>
          </a:p>
          <a:p>
            <a:pPr>
              <a:spcAft>
                <a:spcPts val="800"/>
              </a:spcAft>
            </a:pPr>
            <a:r>
              <a:rPr lang="en-GB" sz="1100" dirty="0">
                <a:latin typeface="Comic Sans MS" panose="030F0702030302020204" pitchFamily="66" charset="0"/>
              </a:rPr>
              <a:t>PSHE – Relationships</a:t>
            </a:r>
          </a:p>
          <a:p>
            <a:pPr>
              <a:spcAft>
                <a:spcPts val="800"/>
              </a:spcAft>
            </a:pPr>
            <a:r>
              <a:rPr lang="en-GB" sz="1100" dirty="0">
                <a:latin typeface="Comic Sans MS" panose="030F0702030302020204" pitchFamily="66" charset="0"/>
              </a:rPr>
              <a:t>Music – Glockenspiels with Mrs Gooch</a:t>
            </a:r>
          </a:p>
          <a:p>
            <a:pPr>
              <a:spcAft>
                <a:spcPts val="800"/>
              </a:spcAft>
            </a:pPr>
            <a:r>
              <a:rPr lang="en-GB" sz="1100" dirty="0">
                <a:latin typeface="Comic Sans MS" panose="030F0702030302020204" pitchFamily="66" charset="0"/>
              </a:rPr>
              <a:t>PE – Athletics and Rounders</a:t>
            </a:r>
          </a:p>
          <a:p>
            <a:pPr>
              <a:spcAft>
                <a:spcPts val="800"/>
              </a:spcAft>
            </a:pPr>
            <a:r>
              <a:rPr lang="en-GB" sz="1100" dirty="0">
                <a:latin typeface="Comic Sans MS" panose="030F0702030302020204" pitchFamily="66" charset="0"/>
              </a:rPr>
              <a:t>Spanish – Pets</a:t>
            </a:r>
          </a:p>
          <a:p>
            <a:pPr>
              <a:spcAft>
                <a:spcPts val="800"/>
              </a:spcAft>
            </a:pPr>
            <a:endParaRPr lang="en-GB" sz="1100" dirty="0">
              <a:latin typeface="Comic Sans MS" panose="030F0702030302020204" pitchFamily="66" charset="0"/>
            </a:endParaRPr>
          </a:p>
        </p:txBody>
      </p:sp>
      <p:sp>
        <p:nvSpPr>
          <p:cNvPr id="16" name="Rectangle 15"/>
          <p:cNvSpPr/>
          <p:nvPr/>
        </p:nvSpPr>
        <p:spPr>
          <a:xfrm>
            <a:off x="113021" y="4758353"/>
            <a:ext cx="3947268" cy="2038027"/>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31746" y="3370026"/>
            <a:ext cx="3954003" cy="1200329"/>
          </a:xfrm>
          <a:prstGeom prst="rect">
            <a:avLst/>
          </a:prstGeom>
          <a:ln>
            <a:noFill/>
          </a:ln>
        </p:spPr>
        <p:txBody>
          <a:bodyPr wrap="square">
            <a:spAutoFit/>
          </a:bodyPr>
          <a:lstStyle/>
          <a:p>
            <a:pPr algn="ctr"/>
            <a:r>
              <a:rPr lang="en-GB" sz="1200" u="sng" dirty="0">
                <a:latin typeface="Comic Sans MS" panose="030F0702030302020204" pitchFamily="66" charset="0"/>
              </a:rPr>
              <a:t>Our PE Days</a:t>
            </a:r>
            <a:endParaRPr lang="en-GB" sz="1200" dirty="0"/>
          </a:p>
          <a:p>
            <a:r>
              <a:rPr lang="en-GB" sz="1200" dirty="0">
                <a:latin typeface="Letter-join Plus 36" panose="02000505000000020003" pitchFamily="50" charset="0"/>
              </a:rPr>
              <a:t>Our PE morning is every </a:t>
            </a:r>
            <a:r>
              <a:rPr lang="en-GB" sz="1200" b="1" dirty="0">
                <a:latin typeface="Letter-join Plus 36" panose="02000505000000020003" pitchFamily="50" charset="0"/>
              </a:rPr>
              <a:t>Thursday</a:t>
            </a:r>
            <a:r>
              <a:rPr lang="en-GB" sz="1200" dirty="0">
                <a:latin typeface="Letter-join Plus 36" panose="02000505000000020003" pitchFamily="50" charset="0"/>
              </a:rPr>
              <a:t>. Please ensure that children have correct full outdoor and indoor PE kit in school Long hair should be tied back and </a:t>
            </a:r>
            <a:r>
              <a:rPr lang="en-GB" sz="1200" b="1" dirty="0">
                <a:latin typeface="Letter-join Plus 36" panose="02000505000000020003" pitchFamily="50" charset="0"/>
              </a:rPr>
              <a:t>earrings removed </a:t>
            </a:r>
            <a:r>
              <a:rPr lang="en-GB" sz="1200" dirty="0">
                <a:latin typeface="Letter-join Plus 36" panose="02000505000000020003" pitchFamily="50" charset="0"/>
              </a:rPr>
              <a:t>as outlined in the school’s uniform policy on our website. We would prefer them not to use plasters over earrings for health and safety reasons.</a:t>
            </a:r>
          </a:p>
        </p:txBody>
      </p:sp>
      <p:sp>
        <p:nvSpPr>
          <p:cNvPr id="18" name="Rectangle 17"/>
          <p:cNvSpPr/>
          <p:nvPr/>
        </p:nvSpPr>
        <p:spPr>
          <a:xfrm>
            <a:off x="8424718" y="4420486"/>
            <a:ext cx="3630868" cy="2333764"/>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481099" y="4433879"/>
            <a:ext cx="3471068" cy="2292935"/>
          </a:xfrm>
          <a:prstGeom prst="rect">
            <a:avLst/>
          </a:prstGeom>
          <a:ln>
            <a:noFill/>
          </a:ln>
        </p:spPr>
        <p:txBody>
          <a:bodyPr wrap="square">
            <a:spAutoFit/>
          </a:bodyPr>
          <a:lstStyle/>
          <a:p>
            <a:pPr algn="ctr"/>
            <a:r>
              <a:rPr lang="en-GB" sz="1300" u="sng" dirty="0">
                <a:latin typeface="Comic Sans MS" panose="030F0702030302020204" pitchFamily="66" charset="0"/>
              </a:rPr>
              <a:t>Reading</a:t>
            </a:r>
          </a:p>
          <a:p>
            <a:pPr>
              <a:tabLst>
                <a:tab pos="177800" algn="l"/>
              </a:tabLst>
            </a:pPr>
            <a:r>
              <a:rPr lang="en-GB" sz="1300" dirty="0">
                <a:latin typeface="Letter-join Plus 36" panose="02000505000000020003" pitchFamily="50" charset="0"/>
              </a:rPr>
              <a:t>Please continue to share the love of books with your child. Encourage them to read/share books at least 5 times per week. This should be recorded on one page per week of the Reading Record with a comment and appropriate details.  Reads will be counted </a:t>
            </a:r>
            <a:r>
              <a:rPr lang="en-GB" sz="1300" b="1" dirty="0">
                <a:latin typeface="Letter-join Plus 36" panose="02000505000000020003" pitchFamily="50" charset="0"/>
              </a:rPr>
              <a:t>every Monday</a:t>
            </a:r>
            <a:r>
              <a:rPr lang="en-GB" sz="1300" dirty="0">
                <a:latin typeface="Letter-join Plus 36" panose="02000505000000020003" pitchFamily="50" charset="0"/>
              </a:rPr>
              <a:t>.</a:t>
            </a:r>
          </a:p>
          <a:p>
            <a:r>
              <a:rPr lang="en-GB" sz="1300" dirty="0">
                <a:latin typeface="Letter-join Plus 36" panose="02000505000000020003" pitchFamily="50" charset="0"/>
              </a:rPr>
              <a:t>Reading should be a delightful experience and we encourage you to revisit and re-read favourite books and stories. </a:t>
            </a:r>
          </a:p>
          <a:p>
            <a:r>
              <a:rPr lang="en-GB" sz="1300" dirty="0">
                <a:latin typeface="Letter-join Plus 36" panose="02000505000000020003" pitchFamily="50" charset="0"/>
              </a:rPr>
              <a:t>Happy readers become confident readers.</a:t>
            </a:r>
          </a:p>
        </p:txBody>
      </p:sp>
      <p:sp>
        <p:nvSpPr>
          <p:cNvPr id="17" name="Rectangle 16"/>
          <p:cNvSpPr/>
          <p:nvPr/>
        </p:nvSpPr>
        <p:spPr>
          <a:xfrm>
            <a:off x="4242485" y="5139174"/>
            <a:ext cx="4107709" cy="1600438"/>
          </a:xfrm>
          <a:prstGeom prst="rect">
            <a:avLst/>
          </a:prstGeom>
        </p:spPr>
        <p:txBody>
          <a:bodyPr wrap="square">
            <a:spAutoFit/>
          </a:bodyPr>
          <a:lstStyle/>
          <a:p>
            <a:pPr algn="ctr"/>
            <a:r>
              <a:rPr lang="en-GB" sz="1400" u="sng" dirty="0">
                <a:latin typeface="Comic Sans MS" panose="030F0702030302020204" pitchFamily="66" charset="0"/>
              </a:rPr>
              <a:t>Homework</a:t>
            </a:r>
          </a:p>
          <a:p>
            <a:pPr algn="ctr"/>
            <a:endParaRPr lang="en-GB" sz="1400" u="sng" dirty="0">
              <a:latin typeface="Comic Sans MS" panose="030F0702030302020204" pitchFamily="66" charset="0"/>
            </a:endParaRPr>
          </a:p>
          <a:p>
            <a:r>
              <a:rPr lang="en-GB" sz="1400" dirty="0">
                <a:latin typeface="Letter-join Plus 36" panose="02000505000000020003" pitchFamily="50" charset="0"/>
              </a:rPr>
              <a:t>Each half term the children will be set homework. This will be in the form of a homework menu. The children should choose 5 pieces to complete over the term. The children may also be set some extra Maths / English work if needed.. Please continue to learn your </a:t>
            </a:r>
            <a:r>
              <a:rPr lang="en-GB" sz="1200" dirty="0">
                <a:latin typeface="Letter-join Plus 36" panose="02000505000000020003" pitchFamily="50" charset="0"/>
              </a:rPr>
              <a:t>times tables</a:t>
            </a:r>
          </a:p>
        </p:txBody>
      </p:sp>
      <p:sp>
        <p:nvSpPr>
          <p:cNvPr id="21" name="Rectangle 20"/>
          <p:cNvSpPr/>
          <p:nvPr/>
        </p:nvSpPr>
        <p:spPr>
          <a:xfrm>
            <a:off x="4230429" y="3715041"/>
            <a:ext cx="4026926" cy="125885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66373" y="74908"/>
            <a:ext cx="4151891" cy="234779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22221" y="2920650"/>
            <a:ext cx="3631359" cy="14136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459329" y="2897810"/>
            <a:ext cx="3564316" cy="1460336"/>
          </a:xfrm>
          <a:prstGeom prst="rect">
            <a:avLst/>
          </a:prstGeom>
        </p:spPr>
        <p:txBody>
          <a:bodyPr wrap="square">
            <a:spAutoFit/>
          </a:bodyPr>
          <a:lstStyle/>
          <a:p>
            <a:pPr algn="ctr"/>
            <a:r>
              <a:rPr lang="en-GB" sz="1400" u="sng" dirty="0">
                <a:latin typeface="Comic Sans MS" panose="030F0702030302020204" pitchFamily="66" charset="0"/>
              </a:rPr>
              <a:t>Science</a:t>
            </a:r>
          </a:p>
          <a:p>
            <a:pPr>
              <a:lnSpc>
                <a:spcPct val="107000"/>
              </a:lnSpc>
              <a:spcAft>
                <a:spcPts val="800"/>
              </a:spcAft>
            </a:pPr>
            <a:r>
              <a:rPr lang="en-GB" sz="1400" dirty="0">
                <a:ln>
                  <a:noFill/>
                </a:ln>
                <a:latin typeface="Letter-join Plus 36" panose="02000505000000020003" pitchFamily="50" charset="0"/>
                <a:ea typeface="Calibri" panose="020F0502020204030204" pitchFamily="34" charset="0"/>
                <a:cs typeface="Times New Roman" panose="02020603050405020304" pitchFamily="18" charset="0"/>
              </a:rPr>
              <a:t>This term, we will be making learning all about living things and their habitats. Our lessons will teach us about plants and their parts. How mammals and plants reproduce and how to classify different mammals due to their features.</a:t>
            </a:r>
            <a:endParaRPr lang="en-GB" sz="3600" dirty="0">
              <a:latin typeface="Letter-join Plus 36" panose="02000505000000020003" pitchFamily="50" charset="0"/>
              <a:ea typeface="Calibri" panose="020F0502020204030204" pitchFamily="34" charset="0"/>
              <a:cs typeface="Cambria" panose="02040503050406030204" pitchFamily="18" charset="0"/>
            </a:endParaRPr>
          </a:p>
        </p:txBody>
      </p:sp>
      <p:pic>
        <p:nvPicPr>
          <p:cNvPr id="3" name="Picture 2" descr="Middlethorpe Primary Academy">
            <a:extLst>
              <a:ext uri="{FF2B5EF4-FFF2-40B4-BE49-F238E27FC236}">
                <a16:creationId xmlns:a16="http://schemas.microsoft.com/office/drawing/2014/main" id="{496A6E37-5026-5FF9-B260-BC0C4F04793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35624" y="2808531"/>
            <a:ext cx="635486" cy="570893"/>
          </a:xfrm>
          <a:prstGeom prst="rect">
            <a:avLst/>
          </a:prstGeom>
          <a:noFill/>
          <a:ln>
            <a:noFill/>
          </a:ln>
        </p:spPr>
      </p:pic>
      <p:pic>
        <p:nvPicPr>
          <p:cNvPr id="20" name="Picture 19" descr="Middlethorpe Primary Academy">
            <a:extLst>
              <a:ext uri="{FF2B5EF4-FFF2-40B4-BE49-F238E27FC236}">
                <a16:creationId xmlns:a16="http://schemas.microsoft.com/office/drawing/2014/main" id="{8790543F-E989-73B2-583E-B8C608F44D4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07095" y="2775504"/>
            <a:ext cx="635486" cy="570893"/>
          </a:xfrm>
          <a:prstGeom prst="rect">
            <a:avLst/>
          </a:prstGeom>
          <a:noFill/>
          <a:ln>
            <a:noFill/>
          </a:ln>
        </p:spPr>
      </p:pic>
    </p:spTree>
    <p:extLst>
      <p:ext uri="{BB962C8B-B14F-4D97-AF65-F5344CB8AC3E}">
        <p14:creationId xmlns:p14="http://schemas.microsoft.com/office/powerpoint/2010/main" val="2455221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87F5D9-EB42-4C98-8AB6-BBAEFD7F0D27}">
  <ds:schemaRefs>
    <ds:schemaRef ds:uri="http://purl.org/dc/elements/1.1/"/>
    <ds:schemaRef ds:uri="http://schemas.microsoft.com/office/2006/documentManagement/types"/>
    <ds:schemaRef ds:uri="597c8b6c-d28d-4116-9221-2285f0b83890"/>
    <ds:schemaRef ds:uri="http://www.w3.org/XML/1998/namespace"/>
    <ds:schemaRef ds:uri="fbfaf87b-7bdd-4c4f-a8f3-ec676afede73"/>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A7960560-8276-49D5-BF4E-9AB40BF4FE6B}">
  <ds:schemaRefs>
    <ds:schemaRef ds:uri="http://schemas.microsoft.com/sharepoint/v3/contenttype/forms"/>
  </ds:schemaRefs>
</ds:datastoreItem>
</file>

<file path=customXml/itemProps3.xml><?xml version="1.0" encoding="utf-8"?>
<ds:datastoreItem xmlns:ds="http://schemas.openxmlformats.org/officeDocument/2006/customXml" ds:itemID="{FED03020-3B09-4E8D-866B-CC7E7AD582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788</TotalTime>
  <Words>611</Words>
  <Application>Microsoft Office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CCW Cursive Writing 6</vt:lpstr>
      <vt:lpstr>Comic Sans MS</vt:lpstr>
      <vt:lpstr>Letter-join Plus 36</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Nicky Claassen</dc:creator>
  <cp:lastModifiedBy>Storr, Sue</cp:lastModifiedBy>
  <cp:revision>12</cp:revision>
  <dcterms:created xsi:type="dcterms:W3CDTF">2022-04-09T12:44:16Z</dcterms:created>
  <dcterms:modified xsi:type="dcterms:W3CDTF">2025-04-21T11:43:50Z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4546800</vt:r8>
  </property>
  <property fmtid="{D5CDD505-2E9C-101B-9397-08002B2CF9AE}" pid="4" name="MediaServiceImageTags">
    <vt:lpwstr/>
  </property>
</Properties>
</file>