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703" r:id="rId5"/>
    <p:sldMasterId id="2147483692" r:id="rId6"/>
    <p:sldMasterId id="2147483705" r:id="rId7"/>
  </p:sldMasterIdLst>
  <p:notesMasterIdLst>
    <p:notesMasterId r:id="rId9"/>
  </p:notesMasterIdLst>
  <p:sldIdLst>
    <p:sldId id="35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48A1"/>
    <a:srgbClr val="B2C484"/>
    <a:srgbClr val="2B323B"/>
    <a:srgbClr val="00B09B"/>
    <a:srgbClr val="F0EEEF"/>
    <a:srgbClr val="0D95BC"/>
    <a:srgbClr val="DF361F"/>
    <a:srgbClr val="6C2B43"/>
    <a:srgbClr val="7B0051"/>
    <a:srgbClr val="063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630" autoAdjust="0"/>
    <p:restoredTop sz="96433" autoAdjust="0"/>
  </p:normalViewPr>
  <p:slideViewPr>
    <p:cSldViewPr snapToGrid="0" showGuides="1">
      <p:cViewPr varScale="1">
        <p:scale>
          <a:sx n="78" d="100"/>
          <a:sy n="78" d="100"/>
        </p:scale>
        <p:origin x="134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tson" userId="dae43fcf-4547-4a1b-85b1-d8b3b0ca69ba" providerId="ADAL" clId="{8EB8B9B2-56E6-4030-A2FB-79AAD758AB5C}"/>
    <pc:docChg chg="custSel modSld">
      <pc:chgData name="Jodie Watson" userId="dae43fcf-4547-4a1b-85b1-d8b3b0ca69ba" providerId="ADAL" clId="{8EB8B9B2-56E6-4030-A2FB-79AAD758AB5C}" dt="2023-08-30T13:54:55.211" v="1191" actId="1076"/>
      <pc:docMkLst>
        <pc:docMk/>
      </pc:docMkLst>
      <pc:sldChg chg="addSp delSp modSp mod">
        <pc:chgData name="Jodie Watson" userId="dae43fcf-4547-4a1b-85b1-d8b3b0ca69ba" providerId="ADAL" clId="{8EB8B9B2-56E6-4030-A2FB-79AAD758AB5C}" dt="2023-08-30T13:54:55.211" v="1191" actId="1076"/>
        <pc:sldMkLst>
          <pc:docMk/>
          <pc:sldMk cId="2171223743" sldId="353"/>
        </pc:sldMkLst>
        <pc:spChg chg="mod">
          <ac:chgData name="Jodie Watson" userId="dae43fcf-4547-4a1b-85b1-d8b3b0ca69ba" providerId="ADAL" clId="{8EB8B9B2-56E6-4030-A2FB-79AAD758AB5C}" dt="2023-08-30T08:16:13.473" v="12" actId="20577"/>
          <ac:spMkLst>
            <pc:docMk/>
            <pc:sldMk cId="2171223743" sldId="353"/>
            <ac:spMk id="2" creationId="{2C2BFAE1-45D3-4B3B-81D2-0BF25FA84FB8}"/>
          </ac:spMkLst>
        </pc:spChg>
        <pc:spChg chg="add mod">
          <ac:chgData name="Jodie Watson" userId="dae43fcf-4547-4a1b-85b1-d8b3b0ca69ba" providerId="ADAL" clId="{8EB8B9B2-56E6-4030-A2FB-79AAD758AB5C}" dt="2023-08-30T13:45:14.196" v="1190" actId="1076"/>
          <ac:spMkLst>
            <pc:docMk/>
            <pc:sldMk cId="2171223743" sldId="353"/>
            <ac:spMk id="4" creationId="{617EC77E-9943-8EAB-8089-D05CE7E22165}"/>
          </ac:spMkLst>
        </pc:spChg>
        <pc:spChg chg="add mod">
          <ac:chgData name="Jodie Watson" userId="dae43fcf-4547-4a1b-85b1-d8b3b0ca69ba" providerId="ADAL" clId="{8EB8B9B2-56E6-4030-A2FB-79AAD758AB5C}" dt="2023-08-30T13:32:27.812" v="772" actId="1076"/>
          <ac:spMkLst>
            <pc:docMk/>
            <pc:sldMk cId="2171223743" sldId="353"/>
            <ac:spMk id="6" creationId="{08D7040D-43F7-2980-5529-5919355249B9}"/>
          </ac:spMkLst>
        </pc:spChg>
        <pc:spChg chg="add mod">
          <ac:chgData name="Jodie Watson" userId="dae43fcf-4547-4a1b-85b1-d8b3b0ca69ba" providerId="ADAL" clId="{8EB8B9B2-56E6-4030-A2FB-79AAD758AB5C}" dt="2023-08-30T13:33:55.580" v="936" actId="1076"/>
          <ac:spMkLst>
            <pc:docMk/>
            <pc:sldMk cId="2171223743" sldId="353"/>
            <ac:spMk id="16" creationId="{D5DCF00A-4291-1057-49FD-78F0C9707151}"/>
          </ac:spMkLst>
        </pc:spChg>
        <pc:spChg chg="add mod">
          <ac:chgData name="Jodie Watson" userId="dae43fcf-4547-4a1b-85b1-d8b3b0ca69ba" providerId="ADAL" clId="{8EB8B9B2-56E6-4030-A2FB-79AAD758AB5C}" dt="2023-08-30T13:54:55.211" v="1191" actId="1076"/>
          <ac:spMkLst>
            <pc:docMk/>
            <pc:sldMk cId="2171223743" sldId="353"/>
            <ac:spMk id="21" creationId="{6C1E4D89-86EF-66E8-8336-14C2FA30F653}"/>
          </ac:spMkLst>
        </pc:spChg>
        <pc:spChg chg="add mod">
          <ac:chgData name="Jodie Watson" userId="dae43fcf-4547-4a1b-85b1-d8b3b0ca69ba" providerId="ADAL" clId="{8EB8B9B2-56E6-4030-A2FB-79AAD758AB5C}" dt="2023-08-30T13:36:51.867" v="1188" actId="313"/>
          <ac:spMkLst>
            <pc:docMk/>
            <pc:sldMk cId="2171223743" sldId="353"/>
            <ac:spMk id="28" creationId="{3F6E333B-1E07-6D45-FC41-3626C5B09AD3}"/>
          </ac:spMkLst>
        </pc:spChg>
        <pc:spChg chg="add mod">
          <ac:chgData name="Jodie Watson" userId="dae43fcf-4547-4a1b-85b1-d8b3b0ca69ba" providerId="ADAL" clId="{8EB8B9B2-56E6-4030-A2FB-79AAD758AB5C}" dt="2023-08-30T08:36:39.027" v="45" actId="13822"/>
          <ac:spMkLst>
            <pc:docMk/>
            <pc:sldMk cId="2171223743" sldId="353"/>
            <ac:spMk id="43" creationId="{0D49533D-C997-B30A-60D0-519B81F8489E}"/>
          </ac:spMkLst>
        </pc:spChg>
        <pc:spChg chg="add mod">
          <ac:chgData name="Jodie Watson" userId="dae43fcf-4547-4a1b-85b1-d8b3b0ca69ba" providerId="ADAL" clId="{8EB8B9B2-56E6-4030-A2FB-79AAD758AB5C}" dt="2023-08-30T08:36:46.081" v="48" actId="1076"/>
          <ac:spMkLst>
            <pc:docMk/>
            <pc:sldMk cId="2171223743" sldId="353"/>
            <ac:spMk id="44" creationId="{CD666A39-1AA8-858F-5D34-16EE6A83151C}"/>
          </ac:spMkLst>
        </pc:spChg>
        <pc:spChg chg="add mod">
          <ac:chgData name="Jodie Watson" userId="dae43fcf-4547-4a1b-85b1-d8b3b0ca69ba" providerId="ADAL" clId="{8EB8B9B2-56E6-4030-A2FB-79AAD758AB5C}" dt="2023-08-30T08:36:55.721" v="53" actId="1076"/>
          <ac:spMkLst>
            <pc:docMk/>
            <pc:sldMk cId="2171223743" sldId="353"/>
            <ac:spMk id="45" creationId="{F31EB7BA-3AD7-F09F-EC65-3C07AB9CEB90}"/>
          </ac:spMkLst>
        </pc:spChg>
        <pc:spChg chg="add mod">
          <ac:chgData name="Jodie Watson" userId="dae43fcf-4547-4a1b-85b1-d8b3b0ca69ba" providerId="ADAL" clId="{8EB8B9B2-56E6-4030-A2FB-79AAD758AB5C}" dt="2023-08-30T08:37:09.897" v="57" actId="1076"/>
          <ac:spMkLst>
            <pc:docMk/>
            <pc:sldMk cId="2171223743" sldId="353"/>
            <ac:spMk id="46" creationId="{1AF29EEA-2303-B9E2-A17F-A502DD795F43}"/>
          </ac:spMkLst>
        </pc:spChg>
        <pc:spChg chg="add mod">
          <ac:chgData name="Jodie Watson" userId="dae43fcf-4547-4a1b-85b1-d8b3b0ca69ba" providerId="ADAL" clId="{8EB8B9B2-56E6-4030-A2FB-79AAD758AB5C}" dt="2023-08-30T08:37:19.064" v="61" actId="1076"/>
          <ac:spMkLst>
            <pc:docMk/>
            <pc:sldMk cId="2171223743" sldId="353"/>
            <ac:spMk id="47" creationId="{5624ECAB-E2B6-45F6-BB98-890CAE8353F3}"/>
          </ac:spMkLst>
        </pc:spChg>
        <pc:spChg chg="add mod">
          <ac:chgData name="Jodie Watson" userId="dae43fcf-4547-4a1b-85b1-d8b3b0ca69ba" providerId="ADAL" clId="{8EB8B9B2-56E6-4030-A2FB-79AAD758AB5C}" dt="2023-08-30T08:38:14.449" v="87" actId="688"/>
          <ac:spMkLst>
            <pc:docMk/>
            <pc:sldMk cId="2171223743" sldId="353"/>
            <ac:spMk id="48" creationId="{06B33A4F-95CF-E916-EFE3-C1773CF8B5B8}"/>
          </ac:spMkLst>
        </pc:spChg>
        <pc:spChg chg="add del mod">
          <ac:chgData name="Jodie Watson" userId="dae43fcf-4547-4a1b-85b1-d8b3b0ca69ba" providerId="ADAL" clId="{8EB8B9B2-56E6-4030-A2FB-79AAD758AB5C}" dt="2023-08-30T13:35:50.487" v="1028" actId="478"/>
          <ac:spMkLst>
            <pc:docMk/>
            <pc:sldMk cId="2171223743" sldId="353"/>
            <ac:spMk id="49" creationId="{425ED044-A137-CDE6-1F4D-38D43D39A2AA}"/>
          </ac:spMkLst>
        </pc:spChg>
        <pc:spChg chg="add mod">
          <ac:chgData name="Jodie Watson" userId="dae43fcf-4547-4a1b-85b1-d8b3b0ca69ba" providerId="ADAL" clId="{8EB8B9B2-56E6-4030-A2FB-79AAD758AB5C}" dt="2023-08-30T13:35:56.947" v="1033" actId="1076"/>
          <ac:spMkLst>
            <pc:docMk/>
            <pc:sldMk cId="2171223743" sldId="353"/>
            <ac:spMk id="50" creationId="{309B20B2-172D-D638-CE90-C10B5BB70172}"/>
          </ac:spMkLst>
        </pc:spChg>
        <pc:spChg chg="add del mod">
          <ac:chgData name="Jodie Watson" userId="dae43fcf-4547-4a1b-85b1-d8b3b0ca69ba" providerId="ADAL" clId="{8EB8B9B2-56E6-4030-A2FB-79AAD758AB5C}" dt="2023-08-30T08:38:14.703" v="89"/>
          <ac:spMkLst>
            <pc:docMk/>
            <pc:sldMk cId="2171223743" sldId="353"/>
            <ac:spMk id="51" creationId="{54D35C2B-FD66-6950-1B86-D2C09DA7B1FA}"/>
          </ac:spMkLst>
        </pc:spChg>
        <pc:spChg chg="add mod">
          <ac:chgData name="Jodie Watson" userId="dae43fcf-4547-4a1b-85b1-d8b3b0ca69ba" providerId="ADAL" clId="{8EB8B9B2-56E6-4030-A2FB-79AAD758AB5C}" dt="2023-08-30T08:40:13.501" v="418" actId="20577"/>
          <ac:spMkLst>
            <pc:docMk/>
            <pc:sldMk cId="2171223743" sldId="353"/>
            <ac:spMk id="52" creationId="{BCBC72B8-49EF-E24F-3447-B729F6AA1EE4}"/>
          </ac:spMkLst>
        </pc:spChg>
        <pc:picChg chg="add mod">
          <ac:chgData name="Jodie Watson" userId="dae43fcf-4547-4a1b-85b1-d8b3b0ca69ba" providerId="ADAL" clId="{8EB8B9B2-56E6-4030-A2FB-79AAD758AB5C}" dt="2023-08-30T08:33:00.841" v="24" actId="1076"/>
          <ac:picMkLst>
            <pc:docMk/>
            <pc:sldMk cId="2171223743" sldId="353"/>
            <ac:picMk id="5" creationId="{309378D6-6135-4EC1-BAB4-9DFDE7FD1A72}"/>
          </ac:picMkLst>
        </pc:picChg>
        <pc:picChg chg="add mod">
          <ac:chgData name="Jodie Watson" userId="dae43fcf-4547-4a1b-85b1-d8b3b0ca69ba" providerId="ADAL" clId="{8EB8B9B2-56E6-4030-A2FB-79AAD758AB5C}" dt="2023-08-30T13:27:07.197" v="427" actId="1076"/>
          <ac:picMkLst>
            <pc:docMk/>
            <pc:sldMk cId="2171223743" sldId="353"/>
            <ac:picMk id="14" creationId="{272909F6-E034-63CF-0381-3B246D474C64}"/>
          </ac:picMkLst>
        </pc:picChg>
        <pc:picChg chg="add mod modCrop">
          <ac:chgData name="Jodie Watson" userId="dae43fcf-4547-4a1b-85b1-d8b3b0ca69ba" providerId="ADAL" clId="{8EB8B9B2-56E6-4030-A2FB-79AAD758AB5C}" dt="2023-08-30T13:31:17.926" v="587" actId="1076"/>
          <ac:picMkLst>
            <pc:docMk/>
            <pc:sldMk cId="2171223743" sldId="353"/>
            <ac:picMk id="20" creationId="{493B2689-A52C-DDE8-CF4E-D780805A819E}"/>
          </ac:picMkLst>
        </pc:picChg>
        <pc:picChg chg="add mod">
          <ac:chgData name="Jodie Watson" userId="dae43fcf-4547-4a1b-85b1-d8b3b0ca69ba" providerId="ADAL" clId="{8EB8B9B2-56E6-4030-A2FB-79AAD758AB5C}" dt="2023-08-30T13:32:39.740" v="777" actId="1076"/>
          <ac:picMkLst>
            <pc:docMk/>
            <pc:sldMk cId="2171223743" sldId="353"/>
            <ac:picMk id="27" creationId="{08E15D09-72BE-46FD-EA5D-52630E990A45}"/>
          </ac:picMkLst>
        </pc:picChg>
        <pc:picChg chg="add mod">
          <ac:chgData name="Jodie Watson" userId="dae43fcf-4547-4a1b-85b1-d8b3b0ca69ba" providerId="ADAL" clId="{8EB8B9B2-56E6-4030-A2FB-79AAD758AB5C}" dt="2023-08-30T13:34:13.012" v="937" actId="1076"/>
          <ac:picMkLst>
            <pc:docMk/>
            <pc:sldMk cId="2171223743" sldId="353"/>
            <ac:picMk id="29" creationId="{47150E0C-3B60-A137-1AC7-131DA7C34D8D}"/>
          </ac:picMkLst>
        </pc:picChg>
        <pc:picChg chg="add mod">
          <ac:chgData name="Jodie Watson" userId="dae43fcf-4547-4a1b-85b1-d8b3b0ca69ba" providerId="ADAL" clId="{8EB8B9B2-56E6-4030-A2FB-79AAD758AB5C}" dt="2023-08-30T13:34:43.461" v="938" actId="1076"/>
          <ac:picMkLst>
            <pc:docMk/>
            <pc:sldMk cId="2171223743" sldId="353"/>
            <ac:picMk id="35" creationId="{A4B96031-504F-D61B-0F6F-545EE2503A68}"/>
          </ac:picMkLst>
        </pc:picChg>
        <pc:picChg chg="add mod">
          <ac:chgData name="Jodie Watson" userId="dae43fcf-4547-4a1b-85b1-d8b3b0ca69ba" providerId="ADAL" clId="{8EB8B9B2-56E6-4030-A2FB-79AAD758AB5C}" dt="2023-08-30T13:35:55.701" v="1032" actId="1076"/>
          <ac:picMkLst>
            <pc:docMk/>
            <pc:sldMk cId="2171223743" sldId="353"/>
            <ac:picMk id="40" creationId="{0350BD07-1B1C-325A-0BD8-F1B032CBA902}"/>
          </ac:picMkLst>
        </pc:picChg>
        <pc:picChg chg="add mod">
          <ac:chgData name="Jodie Watson" userId="dae43fcf-4547-4a1b-85b1-d8b3b0ca69ba" providerId="ADAL" clId="{8EB8B9B2-56E6-4030-A2FB-79AAD758AB5C}" dt="2023-08-30T13:35:59.204" v="1034" actId="1076"/>
          <ac:picMkLst>
            <pc:docMk/>
            <pc:sldMk cId="2171223743" sldId="353"/>
            <ac:picMk id="42" creationId="{36EB249E-B39C-5531-0909-42EB9F7CE236}"/>
          </ac:picMkLst>
        </pc:picChg>
        <pc:picChg chg="add mod">
          <ac:chgData name="Jodie Watson" userId="dae43fcf-4547-4a1b-85b1-d8b3b0ca69ba" providerId="ADAL" clId="{8EB8B9B2-56E6-4030-A2FB-79AAD758AB5C}" dt="2023-08-30T13:25:14.757" v="421" actId="1076"/>
          <ac:picMkLst>
            <pc:docMk/>
            <pc:sldMk cId="2171223743" sldId="353"/>
            <ac:picMk id="1026" creationId="{C9A37EF0-9367-D185-7882-1DA1016D54B2}"/>
          </ac:picMkLst>
        </pc:picChg>
      </pc:sldChg>
    </pc:docChg>
  </pc:docChgLst>
  <pc:docChgLst>
    <pc:chgData name="Jodie Watson" userId="dae43fcf-4547-4a1b-85b1-d8b3b0ca69ba" providerId="ADAL" clId="{ABC7DD18-3CEC-49BC-BE14-38B87A59926A}"/>
    <pc:docChg chg="custSel modSld">
      <pc:chgData name="Jodie Watson" userId="dae43fcf-4547-4a1b-85b1-d8b3b0ca69ba" providerId="ADAL" clId="{ABC7DD18-3CEC-49BC-BE14-38B87A59926A}" dt="2024-10-07T12:52:28.186" v="448" actId="5793"/>
      <pc:docMkLst>
        <pc:docMk/>
      </pc:docMkLst>
      <pc:sldChg chg="addSp delSp modSp mod">
        <pc:chgData name="Jodie Watson" userId="dae43fcf-4547-4a1b-85b1-d8b3b0ca69ba" providerId="ADAL" clId="{ABC7DD18-3CEC-49BC-BE14-38B87A59926A}" dt="2024-10-07T12:52:28.186" v="448" actId="5793"/>
        <pc:sldMkLst>
          <pc:docMk/>
          <pc:sldMk cId="2171223743" sldId="353"/>
        </pc:sldMkLst>
        <pc:spChg chg="mod">
          <ac:chgData name="Jodie Watson" userId="dae43fcf-4547-4a1b-85b1-d8b3b0ca69ba" providerId="ADAL" clId="{ABC7DD18-3CEC-49BC-BE14-38B87A59926A}" dt="2024-10-07T12:51:50.998" v="410" actId="1076"/>
          <ac:spMkLst>
            <pc:docMk/>
            <pc:sldMk cId="2171223743" sldId="353"/>
            <ac:spMk id="2" creationId="{2C2BFAE1-45D3-4B3B-81D2-0BF25FA84FB8}"/>
          </ac:spMkLst>
        </pc:spChg>
        <pc:spChg chg="del mod">
          <ac:chgData name="Jodie Watson" userId="dae43fcf-4547-4a1b-85b1-d8b3b0ca69ba" providerId="ADAL" clId="{ABC7DD18-3CEC-49BC-BE14-38B87A59926A}" dt="2024-10-07T12:41:35.263" v="3" actId="478"/>
          <ac:spMkLst>
            <pc:docMk/>
            <pc:sldMk cId="2171223743" sldId="353"/>
            <ac:spMk id="4" creationId="{617EC77E-9943-8EAB-8089-D05CE7E22165}"/>
          </ac:spMkLst>
        </pc:spChg>
        <pc:spChg chg="del">
          <ac:chgData name="Jodie Watson" userId="dae43fcf-4547-4a1b-85b1-d8b3b0ca69ba" providerId="ADAL" clId="{ABC7DD18-3CEC-49BC-BE14-38B87A59926A}" dt="2024-10-07T12:41:35.914" v="4" actId="478"/>
          <ac:spMkLst>
            <pc:docMk/>
            <pc:sldMk cId="2171223743" sldId="353"/>
            <ac:spMk id="6" creationId="{08D7040D-43F7-2980-5529-5919355249B9}"/>
          </ac:spMkLst>
        </pc:spChg>
        <pc:spChg chg="del mod">
          <ac:chgData name="Jodie Watson" userId="dae43fcf-4547-4a1b-85b1-d8b3b0ca69ba" providerId="ADAL" clId="{ABC7DD18-3CEC-49BC-BE14-38B87A59926A}" dt="2024-10-07T12:41:39.806" v="10" actId="478"/>
          <ac:spMkLst>
            <pc:docMk/>
            <pc:sldMk cId="2171223743" sldId="353"/>
            <ac:spMk id="16" creationId="{D5DCF00A-4291-1057-49FD-78F0C9707151}"/>
          </ac:spMkLst>
        </pc:spChg>
        <pc:spChg chg="del mod">
          <ac:chgData name="Jodie Watson" userId="dae43fcf-4547-4a1b-85b1-d8b3b0ca69ba" providerId="ADAL" clId="{ABC7DD18-3CEC-49BC-BE14-38B87A59926A}" dt="2024-10-07T12:41:48.666" v="21" actId="478"/>
          <ac:spMkLst>
            <pc:docMk/>
            <pc:sldMk cId="2171223743" sldId="353"/>
            <ac:spMk id="21" creationId="{6C1E4D89-86EF-66E8-8336-14C2FA30F653}"/>
          </ac:spMkLst>
        </pc:spChg>
        <pc:spChg chg="del mod">
          <ac:chgData name="Jodie Watson" userId="dae43fcf-4547-4a1b-85b1-d8b3b0ca69ba" providerId="ADAL" clId="{ABC7DD18-3CEC-49BC-BE14-38B87A59926A}" dt="2024-10-07T12:41:47.582" v="19" actId="478"/>
          <ac:spMkLst>
            <pc:docMk/>
            <pc:sldMk cId="2171223743" sldId="353"/>
            <ac:spMk id="28" creationId="{3F6E333B-1E07-6D45-FC41-3626C5B09AD3}"/>
          </ac:spMkLst>
        </pc:spChg>
        <pc:spChg chg="add mod">
          <ac:chgData name="Jodie Watson" userId="dae43fcf-4547-4a1b-85b1-d8b3b0ca69ba" providerId="ADAL" clId="{ABC7DD18-3CEC-49BC-BE14-38B87A59926A}" dt="2024-10-07T12:52:21.613" v="442" actId="5793"/>
          <ac:spMkLst>
            <pc:docMk/>
            <pc:sldMk cId="2171223743" sldId="353"/>
            <ac:spMk id="31" creationId="{4EED5BE5-9A81-F21A-3339-8FC4264F6689}"/>
          </ac:spMkLst>
        </pc:spChg>
        <pc:spChg chg="add mod">
          <ac:chgData name="Jodie Watson" userId="dae43fcf-4547-4a1b-85b1-d8b3b0ca69ba" providerId="ADAL" clId="{ABC7DD18-3CEC-49BC-BE14-38B87A59926A}" dt="2024-10-07T12:52:28.186" v="448" actId="5793"/>
          <ac:spMkLst>
            <pc:docMk/>
            <pc:sldMk cId="2171223743" sldId="353"/>
            <ac:spMk id="39" creationId="{4196B1BA-4681-E8D6-E2A4-F2E2C91E498F}"/>
          </ac:spMkLst>
        </pc:spChg>
        <pc:spChg chg="add mod">
          <ac:chgData name="Jodie Watson" userId="dae43fcf-4547-4a1b-85b1-d8b3b0ca69ba" providerId="ADAL" clId="{ABC7DD18-3CEC-49BC-BE14-38B87A59926A}" dt="2024-10-07T12:52:24.874" v="445" actId="5793"/>
          <ac:spMkLst>
            <pc:docMk/>
            <pc:sldMk cId="2171223743" sldId="353"/>
            <ac:spMk id="41" creationId="{66FA61A9-09AB-EAEA-6278-F02043B793DD}"/>
          </ac:spMkLst>
        </pc:spChg>
        <pc:spChg chg="mod">
          <ac:chgData name="Jodie Watson" userId="dae43fcf-4547-4a1b-85b1-d8b3b0ca69ba" providerId="ADAL" clId="{ABC7DD18-3CEC-49BC-BE14-38B87A59926A}" dt="2024-10-07T12:50:06.294" v="377" actId="1076"/>
          <ac:spMkLst>
            <pc:docMk/>
            <pc:sldMk cId="2171223743" sldId="353"/>
            <ac:spMk id="44" creationId="{CD666A39-1AA8-858F-5D34-16EE6A83151C}"/>
          </ac:spMkLst>
        </pc:spChg>
        <pc:spChg chg="mod">
          <ac:chgData name="Jodie Watson" userId="dae43fcf-4547-4a1b-85b1-d8b3b0ca69ba" providerId="ADAL" clId="{ABC7DD18-3CEC-49BC-BE14-38B87A59926A}" dt="2024-10-07T12:50:10.598" v="378" actId="1076"/>
          <ac:spMkLst>
            <pc:docMk/>
            <pc:sldMk cId="2171223743" sldId="353"/>
            <ac:spMk id="45" creationId="{F31EB7BA-3AD7-F09F-EC65-3C07AB9CEB90}"/>
          </ac:spMkLst>
        </pc:spChg>
        <pc:spChg chg="mod">
          <ac:chgData name="Jodie Watson" userId="dae43fcf-4547-4a1b-85b1-d8b3b0ca69ba" providerId="ADAL" clId="{ABC7DD18-3CEC-49BC-BE14-38B87A59926A}" dt="2024-10-07T12:43:56.246" v="119" actId="1076"/>
          <ac:spMkLst>
            <pc:docMk/>
            <pc:sldMk cId="2171223743" sldId="353"/>
            <ac:spMk id="46" creationId="{1AF29EEA-2303-B9E2-A17F-A502DD795F43}"/>
          </ac:spMkLst>
        </pc:spChg>
        <pc:spChg chg="mod">
          <ac:chgData name="Jodie Watson" userId="dae43fcf-4547-4a1b-85b1-d8b3b0ca69ba" providerId="ADAL" clId="{ABC7DD18-3CEC-49BC-BE14-38B87A59926A}" dt="2024-10-07T12:50:31.622" v="387" actId="688"/>
          <ac:spMkLst>
            <pc:docMk/>
            <pc:sldMk cId="2171223743" sldId="353"/>
            <ac:spMk id="47" creationId="{5624ECAB-E2B6-45F6-BB98-890CAE8353F3}"/>
          </ac:spMkLst>
        </pc:spChg>
        <pc:spChg chg="mod">
          <ac:chgData name="Jodie Watson" userId="dae43fcf-4547-4a1b-85b1-d8b3b0ca69ba" providerId="ADAL" clId="{ABC7DD18-3CEC-49BC-BE14-38B87A59926A}" dt="2024-10-07T12:50:24.478" v="384" actId="1076"/>
          <ac:spMkLst>
            <pc:docMk/>
            <pc:sldMk cId="2171223743" sldId="353"/>
            <ac:spMk id="48" creationId="{06B33A4F-95CF-E916-EFE3-C1773CF8B5B8}"/>
          </ac:spMkLst>
        </pc:spChg>
        <pc:spChg chg="add mod">
          <ac:chgData name="Jodie Watson" userId="dae43fcf-4547-4a1b-85b1-d8b3b0ca69ba" providerId="ADAL" clId="{ABC7DD18-3CEC-49BC-BE14-38B87A59926A}" dt="2024-10-07T12:52:18.360" v="439" actId="20577"/>
          <ac:spMkLst>
            <pc:docMk/>
            <pc:sldMk cId="2171223743" sldId="353"/>
            <ac:spMk id="49" creationId="{6EE927A8-EB92-0595-4E9A-6B73D3FAE4D7}"/>
          </ac:spMkLst>
        </pc:spChg>
        <pc:spChg chg="mod">
          <ac:chgData name="Jodie Watson" userId="dae43fcf-4547-4a1b-85b1-d8b3b0ca69ba" providerId="ADAL" clId="{ABC7DD18-3CEC-49BC-BE14-38B87A59926A}" dt="2024-10-07T12:50:17.365" v="380" actId="1076"/>
          <ac:spMkLst>
            <pc:docMk/>
            <pc:sldMk cId="2171223743" sldId="353"/>
            <ac:spMk id="50" creationId="{309B20B2-172D-D638-CE90-C10B5BB70172}"/>
          </ac:spMkLst>
        </pc:spChg>
        <pc:spChg chg="add mod">
          <ac:chgData name="Jodie Watson" userId="dae43fcf-4547-4a1b-85b1-d8b3b0ca69ba" providerId="ADAL" clId="{ABC7DD18-3CEC-49BC-BE14-38B87A59926A}" dt="2024-10-07T12:52:12.726" v="435" actId="1076"/>
          <ac:spMkLst>
            <pc:docMk/>
            <pc:sldMk cId="2171223743" sldId="353"/>
            <ac:spMk id="51" creationId="{1D9A826E-5814-BED8-18B8-410C58644AE9}"/>
          </ac:spMkLst>
        </pc:spChg>
        <pc:spChg chg="del">
          <ac:chgData name="Jodie Watson" userId="dae43fcf-4547-4a1b-85b1-d8b3b0ca69ba" providerId="ADAL" clId="{ABC7DD18-3CEC-49BC-BE14-38B87A59926A}" dt="2024-10-07T12:41:44.666" v="14" actId="478"/>
          <ac:spMkLst>
            <pc:docMk/>
            <pc:sldMk cId="2171223743" sldId="353"/>
            <ac:spMk id="52" creationId="{BCBC72B8-49EF-E24F-3447-B729F6AA1EE4}"/>
          </ac:spMkLst>
        </pc:spChg>
        <pc:spChg chg="add mod">
          <ac:chgData name="Jodie Watson" userId="dae43fcf-4547-4a1b-85b1-d8b3b0ca69ba" providerId="ADAL" clId="{ABC7DD18-3CEC-49BC-BE14-38B87A59926A}" dt="2024-10-07T12:52:06.511" v="431" actId="5793"/>
          <ac:spMkLst>
            <pc:docMk/>
            <pc:sldMk cId="2171223743" sldId="353"/>
            <ac:spMk id="53" creationId="{3FAE743B-01D0-A2F8-17DF-D9B762DA22B6}"/>
          </ac:spMkLst>
        </pc:spChg>
        <pc:spChg chg="add mod">
          <ac:chgData name="Jodie Watson" userId="dae43fcf-4547-4a1b-85b1-d8b3b0ca69ba" providerId="ADAL" clId="{ABC7DD18-3CEC-49BC-BE14-38B87A59926A}" dt="2024-10-07T12:51:59.592" v="428" actId="20577"/>
          <ac:spMkLst>
            <pc:docMk/>
            <pc:sldMk cId="2171223743" sldId="353"/>
            <ac:spMk id="54" creationId="{DC022BAE-8FD3-26FA-CAE3-3AC3C63EB4B0}"/>
          </ac:spMkLst>
        </pc:spChg>
        <pc:picChg chg="del">
          <ac:chgData name="Jodie Watson" userId="dae43fcf-4547-4a1b-85b1-d8b3b0ca69ba" providerId="ADAL" clId="{ABC7DD18-3CEC-49BC-BE14-38B87A59926A}" dt="2024-10-07T12:41:34.737" v="2" actId="478"/>
          <ac:picMkLst>
            <pc:docMk/>
            <pc:sldMk cId="2171223743" sldId="353"/>
            <ac:picMk id="5" creationId="{309378D6-6135-4EC1-BAB4-9DFDE7FD1A72}"/>
          </ac:picMkLst>
        </pc:picChg>
        <pc:picChg chg="del">
          <ac:chgData name="Jodie Watson" userId="dae43fcf-4547-4a1b-85b1-d8b3b0ca69ba" providerId="ADAL" clId="{ABC7DD18-3CEC-49BC-BE14-38B87A59926A}" dt="2024-10-07T12:41:33.480" v="0" actId="478"/>
          <ac:picMkLst>
            <pc:docMk/>
            <pc:sldMk cId="2171223743" sldId="353"/>
            <ac:picMk id="14" creationId="{272909F6-E034-63CF-0381-3B246D474C64}"/>
          </ac:picMkLst>
        </pc:picChg>
        <pc:picChg chg="del">
          <ac:chgData name="Jodie Watson" userId="dae43fcf-4547-4a1b-85b1-d8b3b0ca69ba" providerId="ADAL" clId="{ABC7DD18-3CEC-49BC-BE14-38B87A59926A}" dt="2024-10-07T12:41:41.028" v="12" actId="478"/>
          <ac:picMkLst>
            <pc:docMk/>
            <pc:sldMk cId="2171223743" sldId="353"/>
            <ac:picMk id="20" creationId="{493B2689-A52C-DDE8-CF4E-D780805A819E}"/>
          </ac:picMkLst>
        </pc:picChg>
        <pc:picChg chg="del">
          <ac:chgData name="Jodie Watson" userId="dae43fcf-4547-4a1b-85b1-d8b3b0ca69ba" providerId="ADAL" clId="{ABC7DD18-3CEC-49BC-BE14-38B87A59926A}" dt="2024-10-07T12:41:40.386" v="11" actId="478"/>
          <ac:picMkLst>
            <pc:docMk/>
            <pc:sldMk cId="2171223743" sldId="353"/>
            <ac:picMk id="27" creationId="{08E15D09-72BE-46FD-EA5D-52630E990A45}"/>
          </ac:picMkLst>
        </pc:picChg>
        <pc:picChg chg="del">
          <ac:chgData name="Jodie Watson" userId="dae43fcf-4547-4a1b-85b1-d8b3b0ca69ba" providerId="ADAL" clId="{ABC7DD18-3CEC-49BC-BE14-38B87A59926A}" dt="2024-10-07T12:41:45.052" v="15" actId="478"/>
          <ac:picMkLst>
            <pc:docMk/>
            <pc:sldMk cId="2171223743" sldId="353"/>
            <ac:picMk id="29" creationId="{47150E0C-3B60-A137-1AC7-131DA7C34D8D}"/>
          </ac:picMkLst>
        </pc:picChg>
        <pc:picChg chg="del">
          <ac:chgData name="Jodie Watson" userId="dae43fcf-4547-4a1b-85b1-d8b3b0ca69ba" providerId="ADAL" clId="{ABC7DD18-3CEC-49BC-BE14-38B87A59926A}" dt="2024-10-07T12:41:45.916" v="16" actId="478"/>
          <ac:picMkLst>
            <pc:docMk/>
            <pc:sldMk cId="2171223743" sldId="353"/>
            <ac:picMk id="35" creationId="{A4B96031-504F-D61B-0F6F-545EE2503A68}"/>
          </ac:picMkLst>
        </pc:picChg>
        <pc:picChg chg="del">
          <ac:chgData name="Jodie Watson" userId="dae43fcf-4547-4a1b-85b1-d8b3b0ca69ba" providerId="ADAL" clId="{ABC7DD18-3CEC-49BC-BE14-38B87A59926A}" dt="2024-10-07T12:41:37.027" v="6" actId="478"/>
          <ac:picMkLst>
            <pc:docMk/>
            <pc:sldMk cId="2171223743" sldId="353"/>
            <ac:picMk id="40" creationId="{0350BD07-1B1C-325A-0BD8-F1B032CBA902}"/>
          </ac:picMkLst>
        </pc:picChg>
        <pc:picChg chg="del mod">
          <ac:chgData name="Jodie Watson" userId="dae43fcf-4547-4a1b-85b1-d8b3b0ca69ba" providerId="ADAL" clId="{ABC7DD18-3CEC-49BC-BE14-38B87A59926A}" dt="2024-10-07T12:41:37.828" v="8" actId="478"/>
          <ac:picMkLst>
            <pc:docMk/>
            <pc:sldMk cId="2171223743" sldId="353"/>
            <ac:picMk id="42" creationId="{36EB249E-B39C-5531-0909-42EB9F7CE236}"/>
          </ac:picMkLst>
        </pc:picChg>
        <pc:picChg chg="del">
          <ac:chgData name="Jodie Watson" userId="dae43fcf-4547-4a1b-85b1-d8b3b0ca69ba" providerId="ADAL" clId="{ABC7DD18-3CEC-49BC-BE14-38B87A59926A}" dt="2024-10-07T12:41:42.901" v="13" actId="478"/>
          <ac:picMkLst>
            <pc:docMk/>
            <pc:sldMk cId="2171223743" sldId="353"/>
            <ac:picMk id="1026" creationId="{C9A37EF0-9367-D185-7882-1DA1016D54B2}"/>
          </ac:picMkLst>
        </pc:picChg>
      </pc:sldChg>
    </pc:docChg>
  </pc:docChgLst>
  <pc:docChgLst>
    <pc:chgData name="Jodie Watson" userId="dae43fcf-4547-4a1b-85b1-d8b3b0ca69ba" providerId="ADAL" clId="{15F5B66C-02BA-49F9-8829-DD539CF7F94F}"/>
    <pc:docChg chg="undo redo custSel modSld">
      <pc:chgData name="Jodie Watson" userId="dae43fcf-4547-4a1b-85b1-d8b3b0ca69ba" providerId="ADAL" clId="{15F5B66C-02BA-49F9-8829-DD539CF7F94F}" dt="2024-11-25T10:45:42.849" v="63" actId="1076"/>
      <pc:docMkLst>
        <pc:docMk/>
      </pc:docMkLst>
      <pc:sldChg chg="addSp delSp modSp mod">
        <pc:chgData name="Jodie Watson" userId="dae43fcf-4547-4a1b-85b1-d8b3b0ca69ba" providerId="ADAL" clId="{15F5B66C-02BA-49F9-8829-DD539CF7F94F}" dt="2024-11-25T10:45:42.849" v="63" actId="1076"/>
        <pc:sldMkLst>
          <pc:docMk/>
          <pc:sldMk cId="2171223743" sldId="353"/>
        </pc:sldMkLst>
        <pc:spChg chg="mod">
          <ac:chgData name="Jodie Watson" userId="dae43fcf-4547-4a1b-85b1-d8b3b0ca69ba" providerId="ADAL" clId="{15F5B66C-02BA-49F9-8829-DD539CF7F94F}" dt="2024-11-25T10:25:07.684" v="26" actId="14100"/>
          <ac:spMkLst>
            <pc:docMk/>
            <pc:sldMk cId="2171223743" sldId="353"/>
            <ac:spMk id="2" creationId="{2C2BFAE1-45D3-4B3B-81D2-0BF25FA84FB8}"/>
          </ac:spMkLst>
        </pc:spChg>
        <pc:spChg chg="mod">
          <ac:chgData name="Jodie Watson" userId="dae43fcf-4547-4a1b-85b1-d8b3b0ca69ba" providerId="ADAL" clId="{15F5B66C-02BA-49F9-8829-DD539CF7F94F}" dt="2024-11-25T10:45:29.870" v="55" actId="1076"/>
          <ac:spMkLst>
            <pc:docMk/>
            <pc:sldMk cId="2171223743" sldId="353"/>
            <ac:spMk id="50" creationId="{309B20B2-172D-D638-CE90-C10B5BB70172}"/>
          </ac:spMkLst>
        </pc:spChg>
        <pc:picChg chg="del">
          <ac:chgData name="Jodie Watson" userId="dae43fcf-4547-4a1b-85b1-d8b3b0ca69ba" providerId="ADAL" clId="{15F5B66C-02BA-49F9-8829-DD539CF7F94F}" dt="2024-11-25T10:25:12.195" v="32" actId="478"/>
          <ac:picMkLst>
            <pc:docMk/>
            <pc:sldMk cId="2171223743" sldId="353"/>
            <ac:picMk id="5" creationId="{9270FAD7-35FC-42CE-53B2-DDC2A7F21C4F}"/>
          </ac:picMkLst>
        </pc:picChg>
        <pc:picChg chg="add mod modCrop">
          <ac:chgData name="Jodie Watson" userId="dae43fcf-4547-4a1b-85b1-d8b3b0ca69ba" providerId="ADAL" clId="{15F5B66C-02BA-49F9-8829-DD539CF7F94F}" dt="2024-11-25T10:44:00.525" v="39" actId="1076"/>
          <ac:picMkLst>
            <pc:docMk/>
            <pc:sldMk cId="2171223743" sldId="353"/>
            <ac:picMk id="5" creationId="{F1C0B635-4670-BB6B-E5C2-925988EB5FDD}"/>
          </ac:picMkLst>
        </pc:picChg>
        <pc:picChg chg="del">
          <ac:chgData name="Jodie Watson" userId="dae43fcf-4547-4a1b-85b1-d8b3b0ca69ba" providerId="ADAL" clId="{15F5B66C-02BA-49F9-8829-DD539CF7F94F}" dt="2024-11-25T10:25:12.908" v="33" actId="478"/>
          <ac:picMkLst>
            <pc:docMk/>
            <pc:sldMk cId="2171223743" sldId="353"/>
            <ac:picMk id="14" creationId="{62DD70F2-CB49-6CE3-BC5E-9E5566FD002B}"/>
          </ac:picMkLst>
        </pc:picChg>
        <pc:picChg chg="add mod">
          <ac:chgData name="Jodie Watson" userId="dae43fcf-4547-4a1b-85b1-d8b3b0ca69ba" providerId="ADAL" clId="{15F5B66C-02BA-49F9-8829-DD539CF7F94F}" dt="2024-11-25T10:44:11.941" v="41" actId="1076"/>
          <ac:picMkLst>
            <pc:docMk/>
            <pc:sldMk cId="2171223743" sldId="353"/>
            <ac:picMk id="14" creationId="{BB1AA9AA-1CF2-396C-EB86-248CCA680F40}"/>
          </ac:picMkLst>
        </pc:picChg>
        <pc:picChg chg="del">
          <ac:chgData name="Jodie Watson" userId="dae43fcf-4547-4a1b-85b1-d8b3b0ca69ba" providerId="ADAL" clId="{15F5B66C-02BA-49F9-8829-DD539CF7F94F}" dt="2024-11-25T10:25:09.468" v="27" actId="478"/>
          <ac:picMkLst>
            <pc:docMk/>
            <pc:sldMk cId="2171223743" sldId="353"/>
            <ac:picMk id="20" creationId="{12A9A413-9327-FA54-9C9F-A5967B42791C}"/>
          </ac:picMkLst>
        </pc:picChg>
        <pc:picChg chg="add mod">
          <ac:chgData name="Jodie Watson" userId="dae43fcf-4547-4a1b-85b1-d8b3b0ca69ba" providerId="ADAL" clId="{15F5B66C-02BA-49F9-8829-DD539CF7F94F}" dt="2024-11-25T10:44:40.169" v="46" actId="1076"/>
          <ac:picMkLst>
            <pc:docMk/>
            <pc:sldMk cId="2171223743" sldId="353"/>
            <ac:picMk id="20" creationId="{5FBD0E52-75B3-39FF-F54A-23A4F7EB354B}"/>
          </ac:picMkLst>
        </pc:picChg>
        <pc:picChg chg="mod">
          <ac:chgData name="Jodie Watson" userId="dae43fcf-4547-4a1b-85b1-d8b3b0ca69ba" providerId="ADAL" clId="{15F5B66C-02BA-49F9-8829-DD539CF7F94F}" dt="2024-11-25T10:45:34.287" v="58" actId="1076"/>
          <ac:picMkLst>
            <pc:docMk/>
            <pc:sldMk cId="2171223743" sldId="353"/>
            <ac:picMk id="24" creationId="{D550AE48-8181-4AD1-8E7A-89F3AB2D6E8B}"/>
          </ac:picMkLst>
        </pc:picChg>
        <pc:picChg chg="add mod">
          <ac:chgData name="Jodie Watson" userId="dae43fcf-4547-4a1b-85b1-d8b3b0ca69ba" providerId="ADAL" clId="{15F5B66C-02BA-49F9-8829-DD539CF7F94F}" dt="2024-11-25T10:44:39.054" v="45" actId="1076"/>
          <ac:picMkLst>
            <pc:docMk/>
            <pc:sldMk cId="2171223743" sldId="353"/>
            <ac:picMk id="27" creationId="{CA88A037-2534-5BA2-805A-58AE9D61072B}"/>
          </ac:picMkLst>
        </pc:picChg>
        <pc:picChg chg="del">
          <ac:chgData name="Jodie Watson" userId="dae43fcf-4547-4a1b-85b1-d8b3b0ca69ba" providerId="ADAL" clId="{15F5B66C-02BA-49F9-8829-DD539CF7F94F}" dt="2024-11-25T10:25:09.951" v="28" actId="478"/>
          <ac:picMkLst>
            <pc:docMk/>
            <pc:sldMk cId="2171223743" sldId="353"/>
            <ac:picMk id="28" creationId="{FDD2D12E-599D-7BD3-597E-4267C465B566}"/>
          </ac:picMkLst>
        </pc:picChg>
        <pc:picChg chg="add mod">
          <ac:chgData name="Jodie Watson" userId="dae43fcf-4547-4a1b-85b1-d8b3b0ca69ba" providerId="ADAL" clId="{15F5B66C-02BA-49F9-8829-DD539CF7F94F}" dt="2024-11-25T10:44:53.602" v="48" actId="1076"/>
          <ac:picMkLst>
            <pc:docMk/>
            <pc:sldMk cId="2171223743" sldId="353"/>
            <ac:picMk id="29" creationId="{08B1F966-AFED-CA6C-9523-8304BFB50D28}"/>
          </ac:picMkLst>
        </pc:picChg>
        <pc:picChg chg="del">
          <ac:chgData name="Jodie Watson" userId="dae43fcf-4547-4a1b-85b1-d8b3b0ca69ba" providerId="ADAL" clId="{15F5B66C-02BA-49F9-8829-DD539CF7F94F}" dt="2024-11-25T10:25:10.492" v="29" actId="478"/>
          <ac:picMkLst>
            <pc:docMk/>
            <pc:sldMk cId="2171223743" sldId="353"/>
            <ac:picMk id="29" creationId="{0C5B72AA-A70D-B40A-7A19-D8205D5A1C36}"/>
          </ac:picMkLst>
        </pc:picChg>
        <pc:picChg chg="add mod">
          <ac:chgData name="Jodie Watson" userId="dae43fcf-4547-4a1b-85b1-d8b3b0ca69ba" providerId="ADAL" clId="{15F5B66C-02BA-49F9-8829-DD539CF7F94F}" dt="2024-11-25T10:45:07.243" v="51" actId="14100"/>
          <ac:picMkLst>
            <pc:docMk/>
            <pc:sldMk cId="2171223743" sldId="353"/>
            <ac:picMk id="35" creationId="{73E58679-F3A2-E18E-1144-D7BA7E411B7A}"/>
          </ac:picMkLst>
        </pc:picChg>
        <pc:picChg chg="del">
          <ac:chgData name="Jodie Watson" userId="dae43fcf-4547-4a1b-85b1-d8b3b0ca69ba" providerId="ADAL" clId="{15F5B66C-02BA-49F9-8829-DD539CF7F94F}" dt="2024-11-25T10:25:11.369" v="30" actId="478"/>
          <ac:picMkLst>
            <pc:docMk/>
            <pc:sldMk cId="2171223743" sldId="353"/>
            <ac:picMk id="35" creationId="{B37721EB-8137-E1B4-8BEC-A5B4C713B4CD}"/>
          </ac:picMkLst>
        </pc:picChg>
        <pc:picChg chg="del">
          <ac:chgData name="Jodie Watson" userId="dae43fcf-4547-4a1b-85b1-d8b3b0ca69ba" providerId="ADAL" clId="{15F5B66C-02BA-49F9-8829-DD539CF7F94F}" dt="2024-11-25T10:25:11.710" v="31" actId="478"/>
          <ac:picMkLst>
            <pc:docMk/>
            <pc:sldMk cId="2171223743" sldId="353"/>
            <ac:picMk id="40" creationId="{05216C65-7B57-BB41-1C29-522A9479B49E}"/>
          </ac:picMkLst>
        </pc:picChg>
        <pc:picChg chg="add mod">
          <ac:chgData name="Jodie Watson" userId="dae43fcf-4547-4a1b-85b1-d8b3b0ca69ba" providerId="ADAL" clId="{15F5B66C-02BA-49F9-8829-DD539CF7F94F}" dt="2024-11-25T10:45:42.849" v="63" actId="1076"/>
          <ac:picMkLst>
            <pc:docMk/>
            <pc:sldMk cId="2171223743" sldId="353"/>
            <ac:picMk id="40" creationId="{E8BD1C8E-AE4F-DA62-D242-6C99FABB8063}"/>
          </ac:picMkLst>
        </pc:picChg>
      </pc:sldChg>
    </pc:docChg>
  </pc:docChgLst>
  <pc:docChgLst>
    <pc:chgData name="Jodie Watson" userId="dae43fcf-4547-4a1b-85b1-d8b3b0ca69ba" providerId="ADAL" clId="{AD342C1C-AD6A-4D34-9849-15AD5A05356D}"/>
    <pc:docChg chg="custSel modSld">
      <pc:chgData name="Jodie Watson" userId="dae43fcf-4547-4a1b-85b1-d8b3b0ca69ba" providerId="ADAL" clId="{AD342C1C-AD6A-4D34-9849-15AD5A05356D}" dt="2024-10-07T12:59:29.574" v="182" actId="1076"/>
      <pc:docMkLst>
        <pc:docMk/>
      </pc:docMkLst>
      <pc:sldChg chg="addSp delSp modSp mod">
        <pc:chgData name="Jodie Watson" userId="dae43fcf-4547-4a1b-85b1-d8b3b0ca69ba" providerId="ADAL" clId="{AD342C1C-AD6A-4D34-9849-15AD5A05356D}" dt="2024-10-07T12:59:29.574" v="182" actId="1076"/>
        <pc:sldMkLst>
          <pc:docMk/>
          <pc:sldMk cId="2171223743" sldId="353"/>
        </pc:sldMkLst>
        <pc:spChg chg="mod">
          <ac:chgData name="Jodie Watson" userId="dae43fcf-4547-4a1b-85b1-d8b3b0ca69ba" providerId="ADAL" clId="{AD342C1C-AD6A-4D34-9849-15AD5A05356D}" dt="2024-10-07T12:56:19.958" v="128" actId="20577"/>
          <ac:spMkLst>
            <pc:docMk/>
            <pc:sldMk cId="2171223743" sldId="353"/>
            <ac:spMk id="2" creationId="{2C2BFAE1-45D3-4B3B-81D2-0BF25FA84FB8}"/>
          </ac:spMkLst>
        </pc:spChg>
        <pc:spChg chg="del">
          <ac:chgData name="Jodie Watson" userId="dae43fcf-4547-4a1b-85b1-d8b3b0ca69ba" providerId="ADAL" clId="{AD342C1C-AD6A-4D34-9849-15AD5A05356D}" dt="2024-10-07T12:55:28.587" v="107" actId="478"/>
          <ac:spMkLst>
            <pc:docMk/>
            <pc:sldMk cId="2171223743" sldId="353"/>
            <ac:spMk id="31" creationId="{4EED5BE5-9A81-F21A-3339-8FC4264F6689}"/>
          </ac:spMkLst>
        </pc:spChg>
        <pc:spChg chg="del">
          <ac:chgData name="Jodie Watson" userId="dae43fcf-4547-4a1b-85b1-d8b3b0ca69ba" providerId="ADAL" clId="{AD342C1C-AD6A-4D34-9849-15AD5A05356D}" dt="2024-10-07T12:55:30.905" v="109" actId="478"/>
          <ac:spMkLst>
            <pc:docMk/>
            <pc:sldMk cId="2171223743" sldId="353"/>
            <ac:spMk id="39" creationId="{4196B1BA-4681-E8D6-E2A4-F2E2C91E498F}"/>
          </ac:spMkLst>
        </pc:spChg>
        <pc:spChg chg="del">
          <ac:chgData name="Jodie Watson" userId="dae43fcf-4547-4a1b-85b1-d8b3b0ca69ba" providerId="ADAL" clId="{AD342C1C-AD6A-4D34-9849-15AD5A05356D}" dt="2024-10-07T12:55:29.792" v="108" actId="478"/>
          <ac:spMkLst>
            <pc:docMk/>
            <pc:sldMk cId="2171223743" sldId="353"/>
            <ac:spMk id="41" creationId="{66FA61A9-09AB-EAEA-6278-F02043B793DD}"/>
          </ac:spMkLst>
        </pc:spChg>
        <pc:spChg chg="mod">
          <ac:chgData name="Jodie Watson" userId="dae43fcf-4547-4a1b-85b1-d8b3b0ca69ba" providerId="ADAL" clId="{AD342C1C-AD6A-4D34-9849-15AD5A05356D}" dt="2024-10-07T12:56:48.558" v="134" actId="688"/>
          <ac:spMkLst>
            <pc:docMk/>
            <pc:sldMk cId="2171223743" sldId="353"/>
            <ac:spMk id="44" creationId="{CD666A39-1AA8-858F-5D34-16EE6A83151C}"/>
          </ac:spMkLst>
        </pc:spChg>
        <pc:spChg chg="mod">
          <ac:chgData name="Jodie Watson" userId="dae43fcf-4547-4a1b-85b1-d8b3b0ca69ba" providerId="ADAL" clId="{AD342C1C-AD6A-4D34-9849-15AD5A05356D}" dt="2024-10-07T12:57:34.414" v="147" actId="1076"/>
          <ac:spMkLst>
            <pc:docMk/>
            <pc:sldMk cId="2171223743" sldId="353"/>
            <ac:spMk id="45" creationId="{F31EB7BA-3AD7-F09F-EC65-3C07AB9CEB90}"/>
          </ac:spMkLst>
        </pc:spChg>
        <pc:spChg chg="del">
          <ac:chgData name="Jodie Watson" userId="dae43fcf-4547-4a1b-85b1-d8b3b0ca69ba" providerId="ADAL" clId="{AD342C1C-AD6A-4D34-9849-15AD5A05356D}" dt="2024-10-07T12:55:26.898" v="106" actId="478"/>
          <ac:spMkLst>
            <pc:docMk/>
            <pc:sldMk cId="2171223743" sldId="353"/>
            <ac:spMk id="49" creationId="{6EE927A8-EB92-0595-4E9A-6B73D3FAE4D7}"/>
          </ac:spMkLst>
        </pc:spChg>
        <pc:spChg chg="del mod">
          <ac:chgData name="Jodie Watson" userId="dae43fcf-4547-4a1b-85b1-d8b3b0ca69ba" providerId="ADAL" clId="{AD342C1C-AD6A-4D34-9849-15AD5A05356D}" dt="2024-10-07T12:55:26.050" v="105" actId="478"/>
          <ac:spMkLst>
            <pc:docMk/>
            <pc:sldMk cId="2171223743" sldId="353"/>
            <ac:spMk id="51" creationId="{1D9A826E-5814-BED8-18B8-410C58644AE9}"/>
          </ac:spMkLst>
        </pc:spChg>
        <pc:spChg chg="del mod">
          <ac:chgData name="Jodie Watson" userId="dae43fcf-4547-4a1b-85b1-d8b3b0ca69ba" providerId="ADAL" clId="{AD342C1C-AD6A-4D34-9849-15AD5A05356D}" dt="2024-10-07T12:55:24.114" v="103" actId="478"/>
          <ac:spMkLst>
            <pc:docMk/>
            <pc:sldMk cId="2171223743" sldId="353"/>
            <ac:spMk id="53" creationId="{3FAE743B-01D0-A2F8-17DF-D9B762DA22B6}"/>
          </ac:spMkLst>
        </pc:spChg>
        <pc:spChg chg="del mod">
          <ac:chgData name="Jodie Watson" userId="dae43fcf-4547-4a1b-85b1-d8b3b0ca69ba" providerId="ADAL" clId="{AD342C1C-AD6A-4D34-9849-15AD5A05356D}" dt="2024-10-07T12:55:22.971" v="100" actId="478"/>
          <ac:spMkLst>
            <pc:docMk/>
            <pc:sldMk cId="2171223743" sldId="353"/>
            <ac:spMk id="54" creationId="{DC022BAE-8FD3-26FA-CAE3-3AC3C63EB4B0}"/>
          </ac:spMkLst>
        </pc:spChg>
        <pc:picChg chg="add mod">
          <ac:chgData name="Jodie Watson" userId="dae43fcf-4547-4a1b-85b1-d8b3b0ca69ba" providerId="ADAL" clId="{AD342C1C-AD6A-4D34-9849-15AD5A05356D}" dt="2024-10-07T12:57:42.295" v="151" actId="1076"/>
          <ac:picMkLst>
            <pc:docMk/>
            <pc:sldMk cId="2171223743" sldId="353"/>
            <ac:picMk id="5" creationId="{9270FAD7-35FC-42CE-53B2-DDC2A7F21C4F}"/>
          </ac:picMkLst>
        </pc:picChg>
        <pc:picChg chg="add mod">
          <ac:chgData name="Jodie Watson" userId="dae43fcf-4547-4a1b-85b1-d8b3b0ca69ba" providerId="ADAL" clId="{AD342C1C-AD6A-4D34-9849-15AD5A05356D}" dt="2024-10-07T12:57:38.687" v="149" actId="1076"/>
          <ac:picMkLst>
            <pc:docMk/>
            <pc:sldMk cId="2171223743" sldId="353"/>
            <ac:picMk id="14" creationId="{62DD70F2-CB49-6CE3-BC5E-9E5566FD002B}"/>
          </ac:picMkLst>
        </pc:picChg>
        <pc:picChg chg="mod">
          <ac:chgData name="Jodie Watson" userId="dae43fcf-4547-4a1b-85b1-d8b3b0ca69ba" providerId="ADAL" clId="{AD342C1C-AD6A-4D34-9849-15AD5A05356D}" dt="2024-10-07T12:56:52.103" v="136" actId="1076"/>
          <ac:picMkLst>
            <pc:docMk/>
            <pc:sldMk cId="2171223743" sldId="353"/>
            <ac:picMk id="15" creationId="{117657E6-6993-4F36-BC03-5108E2642E68}"/>
          </ac:picMkLst>
        </pc:picChg>
        <pc:picChg chg="add mod">
          <ac:chgData name="Jodie Watson" userId="dae43fcf-4547-4a1b-85b1-d8b3b0ca69ba" providerId="ADAL" clId="{AD342C1C-AD6A-4D34-9849-15AD5A05356D}" dt="2024-10-07T12:57:28.942" v="144" actId="1076"/>
          <ac:picMkLst>
            <pc:docMk/>
            <pc:sldMk cId="2171223743" sldId="353"/>
            <ac:picMk id="20" creationId="{12A9A413-9327-FA54-9C9F-A5967B42791C}"/>
          </ac:picMkLst>
        </pc:picChg>
        <pc:picChg chg="add del mod">
          <ac:chgData name="Jodie Watson" userId="dae43fcf-4547-4a1b-85b1-d8b3b0ca69ba" providerId="ADAL" clId="{AD342C1C-AD6A-4D34-9849-15AD5A05356D}" dt="2024-10-07T12:59:18.468" v="174" actId="478"/>
          <ac:picMkLst>
            <pc:docMk/>
            <pc:sldMk cId="2171223743" sldId="353"/>
            <ac:picMk id="27" creationId="{E090C4E8-BF63-D992-92CB-38F2A2B23E9A}"/>
          </ac:picMkLst>
        </pc:picChg>
        <pc:picChg chg="add mod modCrop">
          <ac:chgData name="Jodie Watson" userId="dae43fcf-4547-4a1b-85b1-d8b3b0ca69ba" providerId="ADAL" clId="{AD342C1C-AD6A-4D34-9849-15AD5A05356D}" dt="2024-10-07T12:58:46.918" v="158" actId="732"/>
          <ac:picMkLst>
            <pc:docMk/>
            <pc:sldMk cId="2171223743" sldId="353"/>
            <ac:picMk id="28" creationId="{FDD2D12E-599D-7BD3-597E-4267C465B566}"/>
          </ac:picMkLst>
        </pc:picChg>
        <pc:picChg chg="add mod modCrop">
          <ac:chgData name="Jodie Watson" userId="dae43fcf-4547-4a1b-85b1-d8b3b0ca69ba" providerId="ADAL" clId="{AD342C1C-AD6A-4D34-9849-15AD5A05356D}" dt="2024-10-07T12:59:22.310" v="177" actId="1076"/>
          <ac:picMkLst>
            <pc:docMk/>
            <pc:sldMk cId="2171223743" sldId="353"/>
            <ac:picMk id="29" creationId="{0C5B72AA-A70D-B40A-7A19-D8205D5A1C36}"/>
          </ac:picMkLst>
        </pc:picChg>
        <pc:picChg chg="add mod modCrop">
          <ac:chgData name="Jodie Watson" userId="dae43fcf-4547-4a1b-85b1-d8b3b0ca69ba" providerId="ADAL" clId="{AD342C1C-AD6A-4D34-9849-15AD5A05356D}" dt="2024-10-07T12:59:28.682" v="181" actId="14100"/>
          <ac:picMkLst>
            <pc:docMk/>
            <pc:sldMk cId="2171223743" sldId="353"/>
            <ac:picMk id="35" creationId="{B37721EB-8137-E1B4-8BEC-A5B4C713B4CD}"/>
          </ac:picMkLst>
        </pc:picChg>
        <pc:picChg chg="add mod modCrop">
          <ac:chgData name="Jodie Watson" userId="dae43fcf-4547-4a1b-85b1-d8b3b0ca69ba" providerId="ADAL" clId="{AD342C1C-AD6A-4D34-9849-15AD5A05356D}" dt="2024-10-07T12:59:29.574" v="182" actId="1076"/>
          <ac:picMkLst>
            <pc:docMk/>
            <pc:sldMk cId="2171223743" sldId="353"/>
            <ac:picMk id="40" creationId="{05216C65-7B57-BB41-1C29-522A9479B49E}"/>
          </ac:picMkLst>
        </pc:picChg>
      </pc:sldChg>
    </pc:docChg>
  </pc:docChgLst>
  <pc:docChgLst>
    <pc:chgData name="Jodie Watson" userId="dae43fcf-4547-4a1b-85b1-d8b3b0ca69ba" providerId="ADAL" clId="{4C538FE3-43F2-4F3B-9C04-0C48A346C579}"/>
    <pc:docChg chg="undo redo custSel modSld">
      <pc:chgData name="Jodie Watson" userId="dae43fcf-4547-4a1b-85b1-d8b3b0ca69ba" providerId="ADAL" clId="{4C538FE3-43F2-4F3B-9C04-0C48A346C579}" dt="2023-08-30T08:14:40.881" v="137" actId="20577"/>
      <pc:docMkLst>
        <pc:docMk/>
      </pc:docMkLst>
      <pc:sldChg chg="addSp delSp modSp mod modNotesTx">
        <pc:chgData name="Jodie Watson" userId="dae43fcf-4547-4a1b-85b1-d8b3b0ca69ba" providerId="ADAL" clId="{4C538FE3-43F2-4F3B-9C04-0C48A346C579}" dt="2023-08-30T08:14:40.881" v="137" actId="20577"/>
        <pc:sldMkLst>
          <pc:docMk/>
          <pc:sldMk cId="2171223743" sldId="353"/>
        </pc:sldMkLst>
        <pc:spChg chg="mod">
          <ac:chgData name="Jodie Watson" userId="dae43fcf-4547-4a1b-85b1-d8b3b0ca69ba" providerId="ADAL" clId="{4C538FE3-43F2-4F3B-9C04-0C48A346C579}" dt="2023-08-30T08:14:40.881" v="137" actId="20577"/>
          <ac:spMkLst>
            <pc:docMk/>
            <pc:sldMk cId="2171223743" sldId="353"/>
            <ac:spMk id="2" creationId="{2C2BFAE1-45D3-4B3B-81D2-0BF25FA84FB8}"/>
          </ac:spMkLst>
        </pc:spChg>
        <pc:spChg chg="del">
          <ac:chgData name="Jodie Watson" userId="dae43fcf-4547-4a1b-85b1-d8b3b0ca69ba" providerId="ADAL" clId="{4C538FE3-43F2-4F3B-9C04-0C48A346C579}" dt="2023-08-30T08:13:18.115" v="51" actId="478"/>
          <ac:spMkLst>
            <pc:docMk/>
            <pc:sldMk cId="2171223743" sldId="353"/>
            <ac:spMk id="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2.147" v="27" actId="478"/>
          <ac:spMkLst>
            <pc:docMk/>
            <pc:sldMk cId="2171223743" sldId="353"/>
            <ac:spMk id="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3.316" v="16" actId="478"/>
          <ac:spMkLst>
            <pc:docMk/>
            <pc:sldMk cId="2171223743" sldId="353"/>
            <ac:spMk id="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3.876" v="28" actId="478"/>
          <ac:spMkLst>
            <pc:docMk/>
            <pc:sldMk cId="2171223743" sldId="353"/>
            <ac:spMk id="14" creationId="{00000000-0000-0000-0000-000000000000}"/>
          </ac:spMkLst>
        </pc:spChg>
        <pc:spChg chg="del mod">
          <ac:chgData name="Jodie Watson" userId="dae43fcf-4547-4a1b-85b1-d8b3b0ca69ba" providerId="ADAL" clId="{4C538FE3-43F2-4F3B-9C04-0C48A346C579}" dt="2023-08-30T08:12:49.945" v="24" actId="478"/>
          <ac:spMkLst>
            <pc:docMk/>
            <pc:sldMk cId="2171223743" sldId="353"/>
            <ac:spMk id="16" creationId="{00000000-0000-0000-0000-000000000000}"/>
          </ac:spMkLst>
        </pc:spChg>
        <pc:spChg chg="mod">
          <ac:chgData name="Jodie Watson" userId="dae43fcf-4547-4a1b-85b1-d8b3b0ca69ba" providerId="ADAL" clId="{4C538FE3-43F2-4F3B-9C04-0C48A346C579}" dt="2023-08-30T08:13:27.386" v="59" actId="1076"/>
          <ac:spMkLst>
            <pc:docMk/>
            <pc:sldMk cId="2171223743" sldId="353"/>
            <ac:spMk id="1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2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2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4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16.678" v="50" actId="478"/>
          <ac:spMkLst>
            <pc:docMk/>
            <pc:sldMk cId="2171223743" sldId="353"/>
            <ac:spMk id="5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7.159" v="31" actId="478"/>
          <ac:spMkLst>
            <pc:docMk/>
            <pc:sldMk cId="2171223743" sldId="353"/>
            <ac:spMk id="53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4.488" v="41" actId="478"/>
          <ac:spMkLst>
            <pc:docMk/>
            <pc:sldMk cId="2171223743" sldId="353"/>
            <ac:spMk id="5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7.024" v="43" actId="478"/>
          <ac:spMkLst>
            <pc:docMk/>
            <pc:sldMk cId="2171223743" sldId="353"/>
            <ac:spMk id="5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8.308" v="44" actId="478"/>
          <ac:spMkLst>
            <pc:docMk/>
            <pc:sldMk cId="2171223743" sldId="353"/>
            <ac:spMk id="5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6.129" v="42" actId="478"/>
          <ac:spMkLst>
            <pc:docMk/>
            <pc:sldMk cId="2171223743" sldId="353"/>
            <ac:spMk id="5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59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6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6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10.527" v="46" actId="478"/>
          <ac:spMkLst>
            <pc:docMk/>
            <pc:sldMk cId="2171223743" sldId="353"/>
            <ac:spMk id="62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3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79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7.159" v="31" actId="478"/>
          <ac:spMkLst>
            <pc:docMk/>
            <pc:sldMk cId="2171223743" sldId="353"/>
            <ac:spMk id="8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8.399" v="23" actId="478"/>
          <ac:spMkLst>
            <pc:docMk/>
            <pc:sldMk cId="2171223743" sldId="353"/>
            <ac:spMk id="95" creationId="{9AD4C507-B9BC-416E-83C4-AA351261035A}"/>
          </ac:spMkLst>
        </pc:spChg>
        <pc:spChg chg="del mod">
          <ac:chgData name="Jodie Watson" userId="dae43fcf-4547-4a1b-85b1-d8b3b0ca69ba" providerId="ADAL" clId="{4C538FE3-43F2-4F3B-9C04-0C48A346C579}" dt="2023-08-30T08:12:55.475" v="30" actId="478"/>
          <ac:spMkLst>
            <pc:docMk/>
            <pc:sldMk cId="2171223743" sldId="353"/>
            <ac:spMk id="107" creationId="{50892764-E439-4945-B8E6-F007FC8A8440}"/>
          </ac:spMkLst>
        </pc:spChg>
        <pc:spChg chg="del">
          <ac:chgData name="Jodie Watson" userId="dae43fcf-4547-4a1b-85b1-d8b3b0ca69ba" providerId="ADAL" clId="{4C538FE3-43F2-4F3B-9C04-0C48A346C579}" dt="2023-08-30T08:13:19.224" v="52" actId="478"/>
          <ac:spMkLst>
            <pc:docMk/>
            <pc:sldMk cId="2171223743" sldId="353"/>
            <ac:spMk id="133" creationId="{9AD4C507-B9BC-416E-83C4-AA351261035A}"/>
          </ac:spMkLst>
        </pc:spChg>
        <pc:spChg chg="del">
          <ac:chgData name="Jodie Watson" userId="dae43fcf-4547-4a1b-85b1-d8b3b0ca69ba" providerId="ADAL" clId="{4C538FE3-43F2-4F3B-9C04-0C48A346C579}" dt="2023-08-30T08:13:20.986" v="53" actId="478"/>
          <ac:spMkLst>
            <pc:docMk/>
            <pc:sldMk cId="2171223743" sldId="353"/>
            <ac:spMk id="136" creationId="{9AD4C507-B9BC-416E-83C4-AA351261035A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139" creationId="{9AD4C507-B9BC-416E-83C4-AA351261035A}"/>
          </ac:spMkLst>
        </pc:spChg>
        <pc:spChg chg="add del mod">
          <ac:chgData name="Jodie Watson" userId="dae43fcf-4547-4a1b-85b1-d8b3b0ca69ba" providerId="ADAL" clId="{4C538FE3-43F2-4F3B-9C04-0C48A346C579}" dt="2023-08-30T08:14:32.463" v="126" actId="478"/>
          <ac:spMkLst>
            <pc:docMk/>
            <pc:sldMk cId="2171223743" sldId="353"/>
            <ac:spMk id="142" creationId="{9AD4C507-B9BC-416E-83C4-AA351261035A}"/>
          </ac:spMkLst>
        </pc:spChg>
        <pc:spChg chg="del mod">
          <ac:chgData name="Jodie Watson" userId="dae43fcf-4547-4a1b-85b1-d8b3b0ca69ba" providerId="ADAL" clId="{4C538FE3-43F2-4F3B-9C04-0C48A346C579}" dt="2023-08-30T08:13:00.855" v="34" actId="478"/>
          <ac:spMkLst>
            <pc:docMk/>
            <pc:sldMk cId="2171223743" sldId="353"/>
            <ac:spMk id="145" creationId="{9AD4C507-B9BC-416E-83C4-AA351261035A}"/>
          </ac:spMkLst>
        </pc:spChg>
        <pc:grpChg chg="del">
          <ac:chgData name="Jodie Watson" userId="dae43fcf-4547-4a1b-85b1-d8b3b0ca69ba" providerId="ADAL" clId="{4C538FE3-43F2-4F3B-9C04-0C48A346C579}" dt="2023-08-30T08:12:59.644" v="32" actId="478"/>
          <ac:grpSpMkLst>
            <pc:docMk/>
            <pc:sldMk cId="2171223743" sldId="353"/>
            <ac:grpSpMk id="155" creationId="{1F2AEB31-7862-471C-A051-41BBC3DA4D51}"/>
          </ac:grpSpMkLst>
        </pc:grpChg>
        <pc:picChg chg="mod">
          <ac:chgData name="Jodie Watson" userId="dae43fcf-4547-4a1b-85b1-d8b3b0ca69ba" providerId="ADAL" clId="{4C538FE3-43F2-4F3B-9C04-0C48A346C579}" dt="2023-08-30T08:14:27.437" v="112" actId="1076"/>
          <ac:picMkLst>
            <pc:docMk/>
            <pc:sldMk cId="2171223743" sldId="353"/>
            <ac:picMk id="18" creationId="{821F9734-D773-4024-BE1F-20A1FD95F207}"/>
          </ac:picMkLst>
        </pc:picChg>
        <pc:picChg chg="del">
          <ac:chgData name="Jodie Watson" userId="dae43fcf-4547-4a1b-85b1-d8b3b0ca69ba" providerId="ADAL" clId="{4C538FE3-43F2-4F3B-9C04-0C48A346C579}" dt="2023-08-30T08:12:42.160" v="15" actId="478"/>
          <ac:picMkLst>
            <pc:docMk/>
            <pc:sldMk cId="2171223743" sldId="353"/>
            <ac:picMk id="67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16.149" v="49" actId="478"/>
          <ac:picMkLst>
            <pc:docMk/>
            <pc:sldMk cId="2171223743" sldId="353"/>
            <ac:picMk id="6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1.103" v="26" actId="478"/>
          <ac:picMkLst>
            <pc:docMk/>
            <pc:sldMk cId="2171223743" sldId="353"/>
            <ac:picMk id="69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0.789" v="25" actId="478"/>
          <ac:picMkLst>
            <pc:docMk/>
            <pc:sldMk cId="2171223743" sldId="353"/>
            <ac:picMk id="7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3.909" v="17" actId="478"/>
          <ac:picMkLst>
            <pc:docMk/>
            <pc:sldMk cId="2171223743" sldId="353"/>
            <ac:picMk id="71" creationId="{00000000-0000-0000-0000-000000000000}"/>
          </ac:picMkLst>
        </pc:picChg>
        <pc:picChg chg="del mod">
          <ac:chgData name="Jodie Watson" userId="dae43fcf-4547-4a1b-85b1-d8b3b0ca69ba" providerId="ADAL" clId="{4C538FE3-43F2-4F3B-9C04-0C48A346C579}" dt="2023-08-30T08:12:46.910" v="21" actId="478"/>
          <ac:picMkLst>
            <pc:docMk/>
            <pc:sldMk cId="2171223743" sldId="353"/>
            <ac:picMk id="7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4.494" v="18" actId="478"/>
          <ac:picMkLst>
            <pc:docMk/>
            <pc:sldMk cId="2171223743" sldId="353"/>
            <ac:picMk id="74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6.209" v="19" actId="478"/>
          <ac:picMkLst>
            <pc:docMk/>
            <pc:sldMk cId="2171223743" sldId="353"/>
            <ac:picMk id="75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7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9.644" v="32" actId="478"/>
          <ac:picMkLst>
            <pc:docMk/>
            <pc:sldMk cId="2171223743" sldId="353"/>
            <ac:picMk id="77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9.644" v="32" actId="478"/>
          <ac:picMkLst>
            <pc:docMk/>
            <pc:sldMk cId="2171223743" sldId="353"/>
            <ac:picMk id="7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8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1.494" v="35" actId="478"/>
          <ac:picMkLst>
            <pc:docMk/>
            <pc:sldMk cId="2171223743" sldId="353"/>
            <ac:picMk id="8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84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1.804" v="36" actId="478"/>
          <ac:picMkLst>
            <pc:docMk/>
            <pc:sldMk cId="2171223743" sldId="353"/>
            <ac:picMk id="85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8.916" v="45" actId="478"/>
          <ac:picMkLst>
            <pc:docMk/>
            <pc:sldMk cId="2171223743" sldId="353"/>
            <ac:picMk id="8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130" v="37" actId="478"/>
          <ac:picMkLst>
            <pc:docMk/>
            <pc:sldMk cId="2171223743" sldId="353"/>
            <ac:picMk id="8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505" v="38" actId="478"/>
          <ac:picMkLst>
            <pc:docMk/>
            <pc:sldMk cId="2171223743" sldId="353"/>
            <ac:picMk id="10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955" v="39" actId="478"/>
          <ac:picMkLst>
            <pc:docMk/>
            <pc:sldMk cId="2171223743" sldId="353"/>
            <ac:picMk id="10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3.315" v="40" actId="478"/>
          <ac:picMkLst>
            <pc:docMk/>
            <pc:sldMk cId="2171223743" sldId="353"/>
            <ac:picMk id="111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3.562" v="54" actId="478"/>
          <ac:picMkLst>
            <pc:docMk/>
            <pc:sldMk cId="2171223743" sldId="353"/>
            <ac:picMk id="114" creationId="{00000000-0000-0000-0000-000000000000}"/>
          </ac:picMkLst>
        </pc:picChg>
        <pc:picChg chg="del mod">
          <ac:chgData name="Jodie Watson" userId="dae43fcf-4547-4a1b-85b1-d8b3b0ca69ba" providerId="ADAL" clId="{4C538FE3-43F2-4F3B-9C04-0C48A346C579}" dt="2023-08-30T08:13:25.785" v="58" actId="478"/>
          <ac:picMkLst>
            <pc:docMk/>
            <pc:sldMk cId="2171223743" sldId="353"/>
            <ac:picMk id="11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3.562" v="54" actId="478"/>
          <ac:picMkLst>
            <pc:docMk/>
            <pc:sldMk cId="2171223743" sldId="353"/>
            <ac:picMk id="11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4.481" v="55" actId="478"/>
          <ac:picMkLst>
            <pc:docMk/>
            <pc:sldMk cId="2171223743" sldId="353"/>
            <ac:picMk id="119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0.624" v="14" actId="478"/>
          <ac:picMkLst>
            <pc:docMk/>
            <pc:sldMk cId="2171223743" sldId="353"/>
            <ac:picMk id="12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3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5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08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53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339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76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CF4C143-2DE4-4A59-9225-C44B17F8F99F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F35CDF3A-32A4-4944-8471-5618C2895CD6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C6B6273-908A-4447-8576-D3C552545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3565279" y="5982901"/>
            <a:ext cx="506143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983938" y="2633133"/>
            <a:ext cx="222413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>
                <a:solidFill>
                  <a:schemeClr val="bg1"/>
                </a:solidFill>
                <a:effectLst/>
              </a:rPr>
              <a:t> with        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Freeform 290"/>
          <p:cNvSpPr/>
          <p:nvPr userDrawn="1"/>
        </p:nvSpPr>
        <p:spPr>
          <a:xfrm>
            <a:off x="6636588" y="2705804"/>
            <a:ext cx="348608" cy="2239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rgbClr val="D90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9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4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4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8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4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7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581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esentationgo.com/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8" name="Freeform 7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9898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70A1428-84CC-41EE-A06C-C0EFD78BCB89}"/>
              </a:ext>
            </a:extLst>
          </p:cNvPr>
          <p:cNvCxnSpPr/>
          <p:nvPr/>
        </p:nvCxnSpPr>
        <p:spPr>
          <a:xfrm>
            <a:off x="6903047" y="5784975"/>
            <a:ext cx="4621382" cy="3"/>
          </a:xfrm>
          <a:prstGeom prst="line">
            <a:avLst/>
          </a:prstGeom>
          <a:ln w="635000" cap="rnd">
            <a:solidFill>
              <a:srgbClr val="C048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570A1428-84CC-41EE-A06C-C0EFD78BCB89}"/>
              </a:ext>
            </a:extLst>
          </p:cNvPr>
          <p:cNvCxnSpPr/>
          <p:nvPr/>
        </p:nvCxnSpPr>
        <p:spPr>
          <a:xfrm>
            <a:off x="765347" y="2262475"/>
            <a:ext cx="4621382" cy="3"/>
          </a:xfrm>
          <a:prstGeom prst="line">
            <a:avLst/>
          </a:prstGeom>
          <a:ln w="635000" cap="rnd">
            <a:solidFill>
              <a:srgbClr val="C048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51" y="36243"/>
            <a:ext cx="9621251" cy="690482"/>
          </a:xfrm>
        </p:spPr>
        <p:txBody>
          <a:bodyPr>
            <a:noAutofit/>
          </a:bodyPr>
          <a:lstStyle/>
          <a:p>
            <a:pPr algn="ctr"/>
            <a:r>
              <a:rPr lang="en-GB" sz="3000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Oracy @ Middlethorpe </a:t>
            </a:r>
            <a:r>
              <a:rPr lang="en-GB" sz="3000" b="1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(Skills Social and Emotional Strand) </a:t>
            </a:r>
            <a:endParaRPr lang="en-US" sz="3000" b="1" u="sng" dirty="0">
              <a:solidFill>
                <a:srgbClr val="C048A1"/>
              </a:solidFill>
              <a:latin typeface="Letter-join Plus 36" panose="02000505000000020003" pitchFamily="50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25DB897-F32F-412D-A261-6EC186631061}"/>
              </a:ext>
            </a:extLst>
          </p:cNvPr>
          <p:cNvGrpSpPr/>
          <p:nvPr/>
        </p:nvGrpSpPr>
        <p:grpSpPr>
          <a:xfrm>
            <a:off x="3293065" y="2288523"/>
            <a:ext cx="6510175" cy="3496452"/>
            <a:chOff x="1475820" y="2305589"/>
            <a:chExt cx="7728733" cy="2834645"/>
          </a:xfrm>
          <a:solidFill>
            <a:srgbClr val="C048A1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BA91558A-868E-4BAB-A985-3853974396E1}"/>
                </a:ext>
              </a:extLst>
            </p:cNvPr>
            <p:cNvSpPr/>
            <p:nvPr/>
          </p:nvSpPr>
          <p:spPr>
            <a:xfrm>
              <a:off x="6186325" y="230559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solidFill>
              <a:srgbClr val="C048A1"/>
            </a:solidFill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38" name="Arc 37">
              <a:extLst>
                <a:ext uri="{FF2B5EF4-FFF2-40B4-BE49-F238E27FC236}">
                  <a16:creationId xmlns:a16="http://schemas.microsoft.com/office/drawing/2014/main" id="{4E7EC504-D364-49F4-9BCD-39BD9340E988}"/>
                </a:ext>
              </a:extLst>
            </p:cNvPr>
            <p:cNvSpPr/>
            <p:nvPr/>
          </p:nvSpPr>
          <p:spPr>
            <a:xfrm rot="10800000">
              <a:off x="3011873" y="372291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grpFill/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CB72E78-9188-4053-B2B2-F2FB7A7193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85084" y="3722912"/>
              <a:ext cx="3245350" cy="4"/>
            </a:xfrm>
            <a:prstGeom prst="line">
              <a:avLst/>
            </a:prstGeom>
            <a:grpFill/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E57699-59F1-4F0D-827E-E23691CF6BD8}"/>
                </a:ext>
              </a:extLst>
            </p:cNvPr>
            <p:cNvCxnSpPr>
              <a:cxnSpLocks/>
              <a:stCxn id="38" idx="0"/>
            </p:cNvCxnSpPr>
            <p:nvPr/>
          </p:nvCxnSpPr>
          <p:spPr>
            <a:xfrm>
              <a:off x="3718153" y="5140230"/>
              <a:ext cx="5486400" cy="0"/>
            </a:xfrm>
            <a:prstGeom prst="line">
              <a:avLst/>
            </a:prstGeom>
            <a:grpFill/>
            <a:ln w="635000" cap="rnd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70A1428-84CC-41EE-A06C-C0EFD78BCB89}"/>
                </a:ext>
              </a:extLst>
            </p:cNvPr>
            <p:cNvCxnSpPr/>
            <p:nvPr/>
          </p:nvCxnSpPr>
          <p:spPr>
            <a:xfrm>
              <a:off x="1475820" y="2305589"/>
              <a:ext cx="5486400" cy="4"/>
            </a:xfrm>
            <a:prstGeom prst="line">
              <a:avLst/>
            </a:prstGeom>
            <a:grpFill/>
            <a:ln w="635000" cap="rnd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513FD9F-1DD5-41DA-8405-8E73E998EF78}"/>
              </a:ext>
            </a:extLst>
          </p:cNvPr>
          <p:cNvCxnSpPr>
            <a:cxnSpLocks/>
          </p:cNvCxnSpPr>
          <p:nvPr/>
        </p:nvCxnSpPr>
        <p:spPr>
          <a:xfrm>
            <a:off x="7049797" y="5802000"/>
            <a:ext cx="4470194" cy="0"/>
          </a:xfrm>
          <a:prstGeom prst="line">
            <a:avLst/>
          </a:prstGeom>
          <a:ln w="476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513FD9F-1DD5-41DA-8405-8E73E998EF78}"/>
              </a:ext>
            </a:extLst>
          </p:cNvPr>
          <p:cNvCxnSpPr>
            <a:cxnSpLocks/>
          </p:cNvCxnSpPr>
          <p:nvPr/>
        </p:nvCxnSpPr>
        <p:spPr>
          <a:xfrm>
            <a:off x="497594" y="2279406"/>
            <a:ext cx="4470194" cy="0"/>
          </a:xfrm>
          <a:prstGeom prst="line">
            <a:avLst/>
          </a:prstGeom>
          <a:ln w="476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Arc 88">
            <a:extLst>
              <a:ext uri="{FF2B5EF4-FFF2-40B4-BE49-F238E27FC236}">
                <a16:creationId xmlns:a16="http://schemas.microsoft.com/office/drawing/2014/main" id="{9ED5088A-9F28-4B05-8020-8D5FE0968BD2}"/>
              </a:ext>
            </a:extLst>
          </p:cNvPr>
          <p:cNvSpPr/>
          <p:nvPr/>
        </p:nvSpPr>
        <p:spPr>
          <a:xfrm rot="10800000">
            <a:off x="4760101" y="4440736"/>
            <a:ext cx="486723" cy="914560"/>
          </a:xfrm>
          <a:prstGeom prst="arc">
            <a:avLst>
              <a:gd name="adj1" fmla="val 16211550"/>
              <a:gd name="adj2" fmla="val 5391112"/>
            </a:avLst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0" name="Arc 89">
            <a:extLst>
              <a:ext uri="{FF2B5EF4-FFF2-40B4-BE49-F238E27FC236}">
                <a16:creationId xmlns:a16="http://schemas.microsoft.com/office/drawing/2014/main" id="{4E010217-4374-4F88-89CA-F8F336E6FB11}"/>
              </a:ext>
            </a:extLst>
          </p:cNvPr>
          <p:cNvSpPr/>
          <p:nvPr/>
        </p:nvSpPr>
        <p:spPr>
          <a:xfrm>
            <a:off x="7356203" y="2751881"/>
            <a:ext cx="367695" cy="865161"/>
          </a:xfrm>
          <a:prstGeom prst="arc">
            <a:avLst>
              <a:gd name="adj1" fmla="val 16211550"/>
              <a:gd name="adj2" fmla="val 5391112"/>
            </a:avLst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C8433A8-79C4-45BA-A932-25675C38CA10}"/>
              </a:ext>
            </a:extLst>
          </p:cNvPr>
          <p:cNvCxnSpPr/>
          <p:nvPr/>
        </p:nvCxnSpPr>
        <p:spPr>
          <a:xfrm>
            <a:off x="852639" y="1894205"/>
            <a:ext cx="1190951" cy="0"/>
          </a:xfrm>
          <a:prstGeom prst="straightConnector1">
            <a:avLst/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9F295EA6-9373-4E6A-971B-1D1A52E16064}"/>
              </a:ext>
            </a:extLst>
          </p:cNvPr>
          <p:cNvGrpSpPr/>
          <p:nvPr/>
        </p:nvGrpSpPr>
        <p:grpSpPr>
          <a:xfrm>
            <a:off x="3356432" y="2273049"/>
            <a:ext cx="6441292" cy="3521039"/>
            <a:chOff x="1475820" y="2305589"/>
            <a:chExt cx="7646957" cy="2834645"/>
          </a:xfrm>
        </p:grpSpPr>
        <p:sp>
          <p:nvSpPr>
            <p:cNvPr id="124" name="Arc 123">
              <a:extLst>
                <a:ext uri="{FF2B5EF4-FFF2-40B4-BE49-F238E27FC236}">
                  <a16:creationId xmlns:a16="http://schemas.microsoft.com/office/drawing/2014/main" id="{F2E49456-4956-4891-9EE2-EE4551A71AFA}"/>
                </a:ext>
              </a:extLst>
            </p:cNvPr>
            <p:cNvSpPr/>
            <p:nvPr/>
          </p:nvSpPr>
          <p:spPr>
            <a:xfrm>
              <a:off x="6186325" y="230559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125" name="Arc 124">
              <a:extLst>
                <a:ext uri="{FF2B5EF4-FFF2-40B4-BE49-F238E27FC236}">
                  <a16:creationId xmlns:a16="http://schemas.microsoft.com/office/drawing/2014/main" id="{CCD3104B-4EC0-4732-976B-E61B97F1EEDD}"/>
                </a:ext>
              </a:extLst>
            </p:cNvPr>
            <p:cNvSpPr/>
            <p:nvPr/>
          </p:nvSpPr>
          <p:spPr>
            <a:xfrm rot="10800000">
              <a:off x="2930098" y="372291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C2655F35-FEEA-48D3-8653-958B1F07682E}"/>
                </a:ext>
              </a:extLst>
            </p:cNvPr>
            <p:cNvCxnSpPr>
              <a:cxnSpLocks/>
              <a:endCxn id="124" idx="2"/>
            </p:cNvCxnSpPr>
            <p:nvPr/>
          </p:nvCxnSpPr>
          <p:spPr>
            <a:xfrm flipV="1">
              <a:off x="3685084" y="3722912"/>
              <a:ext cx="3211733" cy="7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D66702A1-B247-4A57-80A9-A8B943239AC6}"/>
                </a:ext>
              </a:extLst>
            </p:cNvPr>
            <p:cNvCxnSpPr>
              <a:cxnSpLocks/>
            </p:cNvCxnSpPr>
            <p:nvPr/>
          </p:nvCxnSpPr>
          <p:spPr>
            <a:xfrm>
              <a:off x="3718153" y="5140230"/>
              <a:ext cx="5404624" cy="0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E513FD9F-1DD5-41DA-8405-8E73E998EF78}"/>
                </a:ext>
              </a:extLst>
            </p:cNvPr>
            <p:cNvCxnSpPr>
              <a:cxnSpLocks/>
            </p:cNvCxnSpPr>
            <p:nvPr/>
          </p:nvCxnSpPr>
          <p:spPr>
            <a:xfrm>
              <a:off x="1475820" y="2305589"/>
              <a:ext cx="5306914" cy="0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CE512246-2643-4F76-B534-1711CA5DDB29}"/>
              </a:ext>
            </a:extLst>
          </p:cNvPr>
          <p:cNvSpPr/>
          <p:nvPr/>
        </p:nvSpPr>
        <p:spPr>
          <a:xfrm>
            <a:off x="8238153" y="5290556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3C6E333-DC08-412B-85B1-0B37F47ED578}"/>
              </a:ext>
            </a:extLst>
          </p:cNvPr>
          <p:cNvSpPr/>
          <p:nvPr/>
        </p:nvSpPr>
        <p:spPr>
          <a:xfrm>
            <a:off x="4878457" y="5290556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ED586BA-7236-43AA-85C0-6522BD4A1424}"/>
              </a:ext>
            </a:extLst>
          </p:cNvPr>
          <p:cNvSpPr/>
          <p:nvPr/>
        </p:nvSpPr>
        <p:spPr>
          <a:xfrm>
            <a:off x="4350039" y="3659695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C944C50-800D-4ED3-A095-E15D9F1253BE}"/>
              </a:ext>
            </a:extLst>
          </p:cNvPr>
          <p:cNvSpPr/>
          <p:nvPr/>
        </p:nvSpPr>
        <p:spPr>
          <a:xfrm>
            <a:off x="7467445" y="3616255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410F4CE-3E97-4570-A807-A514472A5A4E}"/>
              </a:ext>
            </a:extLst>
          </p:cNvPr>
          <p:cNvSpPr/>
          <p:nvPr/>
        </p:nvSpPr>
        <p:spPr>
          <a:xfrm>
            <a:off x="6485206" y="1937548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7" name="Isosceles Triangle 16"/>
          <p:cNvSpPr/>
          <p:nvPr/>
        </p:nvSpPr>
        <p:spPr>
          <a:xfrm rot="5400000">
            <a:off x="11102134" y="5301323"/>
            <a:ext cx="1330023" cy="806398"/>
          </a:xfrm>
          <a:prstGeom prst="triangle">
            <a:avLst/>
          </a:prstGeom>
          <a:solidFill>
            <a:srgbClr val="C048A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Rectangle 150"/>
          <p:cNvSpPr/>
          <p:nvPr/>
        </p:nvSpPr>
        <p:spPr>
          <a:xfrm>
            <a:off x="12981549" y="7911519"/>
            <a:ext cx="4571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45484" y="1670392"/>
            <a:ext cx="3967928" cy="1163262"/>
            <a:chOff x="2159134" y="1718836"/>
            <a:chExt cx="3967928" cy="1163262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A17634E-AAA3-4840-8487-07315886BF16}"/>
                </a:ext>
              </a:extLst>
            </p:cNvPr>
            <p:cNvSpPr/>
            <p:nvPr/>
          </p:nvSpPr>
          <p:spPr>
            <a:xfrm>
              <a:off x="2159134" y="1898041"/>
              <a:ext cx="763571" cy="76357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  <a:effectLst>
              <a:outerShdw blurRad="10160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2685617" y="1718836"/>
              <a:ext cx="3441445" cy="1163262"/>
              <a:chOff x="3625870" y="1718577"/>
              <a:chExt cx="3441445" cy="116326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625870" y="1722380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3896755" y="2581119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4503878" y="1731592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4947171" y="2611995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5413777" y="1718577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6467334" y="1729179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6882584" y="2635618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</p:grpSp>
      </p:grpSp>
      <p:sp>
        <p:nvSpPr>
          <p:cNvPr id="104" name="Rectangle 103"/>
          <p:cNvSpPr/>
          <p:nvPr/>
        </p:nvSpPr>
        <p:spPr>
          <a:xfrm>
            <a:off x="11579292" y="12871493"/>
            <a:ext cx="45719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1000" dirty="0"/>
              <a:t>Claude Monet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CA17634E-AAA3-4840-8487-07315886BF16}"/>
              </a:ext>
            </a:extLst>
          </p:cNvPr>
          <p:cNvSpPr/>
          <p:nvPr/>
        </p:nvSpPr>
        <p:spPr>
          <a:xfrm>
            <a:off x="76047" y="1978911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3" name="AutoShape 2" descr="Image result for elvis presley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907C19-62EE-4882-8E23-F94D6D0F6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63" y="2132446"/>
            <a:ext cx="542591" cy="53649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17657E6-6993-4F36-BC03-5108E2642E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4538" y="1985925"/>
            <a:ext cx="804034" cy="53649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21F9734-D773-4024-BE1F-20A1FD95F2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9948" y="2071886"/>
            <a:ext cx="763571" cy="53649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6B1FAE9-475F-4FE7-94C8-908FA63765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0219" y="3162640"/>
            <a:ext cx="986673" cy="112785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ED4C7C7-5100-4C92-9565-E3B9E0B085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9428" y="3803001"/>
            <a:ext cx="830879" cy="54259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9D1D507-4C6D-402E-A6EC-8A51AD616A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9819" y="5438419"/>
            <a:ext cx="861695" cy="54259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550AE48-8181-4AD1-8E7A-89F3AB2D6E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05859" y="5412239"/>
            <a:ext cx="818902" cy="53649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11E7A00-1272-4A37-8EBE-BD668272CC4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23" y="121887"/>
            <a:ext cx="1176307" cy="1143412"/>
          </a:xfrm>
          <a:prstGeom prst="rect">
            <a:avLst/>
          </a:prstGeom>
        </p:spPr>
      </p:pic>
      <p:sp>
        <p:nvSpPr>
          <p:cNvPr id="43" name="Arrow: Up 42">
            <a:extLst>
              <a:ext uri="{FF2B5EF4-FFF2-40B4-BE49-F238E27FC236}">
                <a16:creationId xmlns:a16="http://schemas.microsoft.com/office/drawing/2014/main" id="{0D49533D-C997-B30A-60D0-519B81F8489E}"/>
              </a:ext>
            </a:extLst>
          </p:cNvPr>
          <p:cNvSpPr/>
          <p:nvPr/>
        </p:nvSpPr>
        <p:spPr>
          <a:xfrm>
            <a:off x="257523" y="1744355"/>
            <a:ext cx="382528" cy="44611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row: Up 43">
            <a:extLst>
              <a:ext uri="{FF2B5EF4-FFF2-40B4-BE49-F238E27FC236}">
                <a16:creationId xmlns:a16="http://schemas.microsoft.com/office/drawing/2014/main" id="{CD666A39-1AA8-858F-5D34-16EE6A83151C}"/>
              </a:ext>
            </a:extLst>
          </p:cNvPr>
          <p:cNvSpPr/>
          <p:nvPr/>
        </p:nvSpPr>
        <p:spPr>
          <a:xfrm rot="2993388">
            <a:off x="2889111" y="1649761"/>
            <a:ext cx="382528" cy="44611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row: Up 44">
            <a:extLst>
              <a:ext uri="{FF2B5EF4-FFF2-40B4-BE49-F238E27FC236}">
                <a16:creationId xmlns:a16="http://schemas.microsoft.com/office/drawing/2014/main" id="{F31EB7BA-3AD7-F09F-EC65-3C07AB9CEB90}"/>
              </a:ext>
            </a:extLst>
          </p:cNvPr>
          <p:cNvSpPr/>
          <p:nvPr/>
        </p:nvSpPr>
        <p:spPr>
          <a:xfrm rot="2879041">
            <a:off x="6464124" y="915541"/>
            <a:ext cx="382528" cy="1087348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row: Up 45">
            <a:extLst>
              <a:ext uri="{FF2B5EF4-FFF2-40B4-BE49-F238E27FC236}">
                <a16:creationId xmlns:a16="http://schemas.microsoft.com/office/drawing/2014/main" id="{1AF29EEA-2303-B9E2-A17F-A502DD795F43}"/>
              </a:ext>
            </a:extLst>
          </p:cNvPr>
          <p:cNvSpPr/>
          <p:nvPr/>
        </p:nvSpPr>
        <p:spPr>
          <a:xfrm rot="2838017">
            <a:off x="8447207" y="2148176"/>
            <a:ext cx="382528" cy="1657076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Arrow: Up 46">
            <a:extLst>
              <a:ext uri="{FF2B5EF4-FFF2-40B4-BE49-F238E27FC236}">
                <a16:creationId xmlns:a16="http://schemas.microsoft.com/office/drawing/2014/main" id="{5624ECAB-E2B6-45F6-BB98-890CAE8353F3}"/>
              </a:ext>
            </a:extLst>
          </p:cNvPr>
          <p:cNvSpPr/>
          <p:nvPr/>
        </p:nvSpPr>
        <p:spPr>
          <a:xfrm rot="17564639">
            <a:off x="4032286" y="2995109"/>
            <a:ext cx="382528" cy="957679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06B33A4F-95CF-E916-EFE3-C1773CF8B5B8}"/>
              </a:ext>
            </a:extLst>
          </p:cNvPr>
          <p:cNvSpPr/>
          <p:nvPr/>
        </p:nvSpPr>
        <p:spPr>
          <a:xfrm rot="15218617">
            <a:off x="4112679" y="4998744"/>
            <a:ext cx="382528" cy="961875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row: Up 49">
            <a:extLst>
              <a:ext uri="{FF2B5EF4-FFF2-40B4-BE49-F238E27FC236}">
                <a16:creationId xmlns:a16="http://schemas.microsoft.com/office/drawing/2014/main" id="{309B20B2-172D-D638-CE90-C10B5BB70172}"/>
              </a:ext>
            </a:extLst>
          </p:cNvPr>
          <p:cNvSpPr/>
          <p:nvPr/>
        </p:nvSpPr>
        <p:spPr>
          <a:xfrm rot="3417748" flipH="1">
            <a:off x="8128025" y="4416500"/>
            <a:ext cx="358813" cy="109415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C0B635-4670-BB6B-E5C2-925988EB5FDD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t="-3452"/>
          <a:stretch/>
        </p:blipFill>
        <p:spPr>
          <a:xfrm>
            <a:off x="47991" y="628985"/>
            <a:ext cx="2935166" cy="9511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B1AA9AA-1CF2-396C-EB86-248CCA680F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70595" y="704415"/>
            <a:ext cx="2209992" cy="108213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FBD0E52-75B3-39FF-F54A-23A4F7EB35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66312" y="606223"/>
            <a:ext cx="2225233" cy="153937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88A037-2534-5BA2-805A-58AE9D61072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581408" y="1868578"/>
            <a:ext cx="2255715" cy="165368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8B1F966-AFED-CA6C-9523-8304BFB50D2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374696" y="2770689"/>
            <a:ext cx="2217612" cy="161558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3E58679-F3A2-E18E-1144-D7BA7E411B7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8732" y="4779936"/>
            <a:ext cx="3081243" cy="159338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8BD1C8E-AE4F-DA62-D242-6C99FABB806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441034" y="4149793"/>
            <a:ext cx="2177952" cy="202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2374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plate Presentation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2" ma:contentTypeDescription="Create a new document." ma:contentTypeScope="" ma:versionID="7baedeee739afa4bdfeebc572ccc61e0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691513652fb84c53b4c2b6a290075078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5AA22389-4CBB-4565-B287-B524C15F07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4266DE-A6BA-40F4-AC48-A42EFE4222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9C44A8-83D6-4D1C-891D-50A953D5CC16}">
  <ds:schemaRefs>
    <ds:schemaRef ds:uri="http://schemas.microsoft.com/office/2006/metadata/properties"/>
    <ds:schemaRef ds:uri="http://schemas.microsoft.com/office/infopath/2007/PartnerControls"/>
    <ds:schemaRef ds:uri="fbfaf87b-7bdd-4c4f-a8f3-ec676afede73"/>
    <ds:schemaRef ds:uri="597c8b6c-d28d-4116-9221-2285f0b838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10800</TotalTime>
  <Words>13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Letter-join Plus 36</vt:lpstr>
      <vt:lpstr>Open Sans</vt:lpstr>
      <vt:lpstr>Template PresentationGo</vt:lpstr>
      <vt:lpstr>Template PresentationGo Dark</vt:lpstr>
      <vt:lpstr>Custom Design</vt:lpstr>
      <vt:lpstr>1_Template PresentationGo</vt:lpstr>
      <vt:lpstr>Oracy @ Middlethorpe (Skills Social and Emotional Strand)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Map Timeline</dc:title>
  <dc:creator>PresentationGO.com</dc:creator>
  <dc:description>© Copyright PresentationGO.com</dc:description>
  <cp:lastModifiedBy>Jodie Watson</cp:lastModifiedBy>
  <cp:revision>60</cp:revision>
  <dcterms:created xsi:type="dcterms:W3CDTF">2014-11-26T05:14:11Z</dcterms:created>
  <dcterms:modified xsi:type="dcterms:W3CDTF">2024-11-25T10:45:43Z</dcterms:modified>
  <cp:category>Charts &amp; Diagrams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320600</vt:r8>
  </property>
  <property fmtid="{D5CDD505-2E9C-101B-9397-08002B2CF9AE}" pid="4" name="MediaServiceImageTags">
    <vt:lpwstr/>
  </property>
</Properties>
</file>