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4D3ED2-E3DA-47A7-8429-88CEB96653A9}" v="16" dt="2024-07-31T10:34:18.3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die Watson" userId="dae43fcf-4547-4a1b-85b1-d8b3b0ca69ba" providerId="ADAL" clId="{D84D3ED2-E3DA-47A7-8429-88CEB96653A9}"/>
    <pc:docChg chg="custSel delSld modSld">
      <pc:chgData name="Jodie Watson" userId="dae43fcf-4547-4a1b-85b1-d8b3b0ca69ba" providerId="ADAL" clId="{D84D3ED2-E3DA-47A7-8429-88CEB96653A9}" dt="2024-07-31T10:34:24.766" v="2407" actId="1076"/>
      <pc:docMkLst>
        <pc:docMk/>
      </pc:docMkLst>
      <pc:sldChg chg="del">
        <pc:chgData name="Jodie Watson" userId="dae43fcf-4547-4a1b-85b1-d8b3b0ca69ba" providerId="ADAL" clId="{D84D3ED2-E3DA-47A7-8429-88CEB96653A9}" dt="2024-07-31T10:11:29.766" v="0" actId="47"/>
        <pc:sldMkLst>
          <pc:docMk/>
          <pc:sldMk cId="1853734154" sldId="256"/>
        </pc:sldMkLst>
      </pc:sldChg>
      <pc:sldChg chg="addSp delSp modSp mod">
        <pc:chgData name="Jodie Watson" userId="dae43fcf-4547-4a1b-85b1-d8b3b0ca69ba" providerId="ADAL" clId="{D84D3ED2-E3DA-47A7-8429-88CEB96653A9}" dt="2024-07-31T10:34:24.766" v="2407" actId="1076"/>
        <pc:sldMkLst>
          <pc:docMk/>
          <pc:sldMk cId="2407353391" sldId="257"/>
        </pc:sldMkLst>
        <pc:spChg chg="mod">
          <ac:chgData name="Jodie Watson" userId="dae43fcf-4547-4a1b-85b1-d8b3b0ca69ba" providerId="ADAL" clId="{D84D3ED2-E3DA-47A7-8429-88CEB96653A9}" dt="2024-07-31T10:12:30.274" v="58" actId="2711"/>
          <ac:spMkLst>
            <pc:docMk/>
            <pc:sldMk cId="2407353391" sldId="257"/>
            <ac:spMk id="2" creationId="{00000000-0000-0000-0000-000000000000}"/>
          </ac:spMkLst>
        </pc:spChg>
        <pc:spChg chg="del">
          <ac:chgData name="Jodie Watson" userId="dae43fcf-4547-4a1b-85b1-d8b3b0ca69ba" providerId="ADAL" clId="{D84D3ED2-E3DA-47A7-8429-88CEB96653A9}" dt="2024-07-31T10:12:19.139" v="51" actId="478"/>
          <ac:spMkLst>
            <pc:docMk/>
            <pc:sldMk cId="2407353391" sldId="257"/>
            <ac:spMk id="6" creationId="{00000000-0000-0000-0000-000000000000}"/>
          </ac:spMkLst>
        </pc:spChg>
        <pc:spChg chg="mod">
          <ac:chgData name="Jodie Watson" userId="dae43fcf-4547-4a1b-85b1-d8b3b0ca69ba" providerId="ADAL" clId="{D84D3ED2-E3DA-47A7-8429-88CEB96653A9}" dt="2024-07-31T10:21:27.653" v="768" actId="1076"/>
          <ac:spMkLst>
            <pc:docMk/>
            <pc:sldMk cId="2407353391" sldId="257"/>
            <ac:spMk id="7" creationId="{00000000-0000-0000-0000-000000000000}"/>
          </ac:spMkLst>
        </pc:spChg>
        <pc:spChg chg="del">
          <ac:chgData name="Jodie Watson" userId="dae43fcf-4547-4a1b-85b1-d8b3b0ca69ba" providerId="ADAL" clId="{D84D3ED2-E3DA-47A7-8429-88CEB96653A9}" dt="2024-07-31T10:12:46.063" v="63" actId="478"/>
          <ac:spMkLst>
            <pc:docMk/>
            <pc:sldMk cId="2407353391" sldId="257"/>
            <ac:spMk id="10" creationId="{00000000-0000-0000-0000-000000000000}"/>
          </ac:spMkLst>
        </pc:spChg>
        <pc:spChg chg="del">
          <ac:chgData name="Jodie Watson" userId="dae43fcf-4547-4a1b-85b1-d8b3b0ca69ba" providerId="ADAL" clId="{D84D3ED2-E3DA-47A7-8429-88CEB96653A9}" dt="2024-07-31T10:12:52.320" v="69" actId="478"/>
          <ac:spMkLst>
            <pc:docMk/>
            <pc:sldMk cId="2407353391" sldId="257"/>
            <ac:spMk id="13" creationId="{00000000-0000-0000-0000-000000000000}"/>
          </ac:spMkLst>
        </pc:spChg>
        <pc:spChg chg="del">
          <ac:chgData name="Jodie Watson" userId="dae43fcf-4547-4a1b-85b1-d8b3b0ca69ba" providerId="ADAL" clId="{D84D3ED2-E3DA-47A7-8429-88CEB96653A9}" dt="2024-07-31T10:12:47.154" v="64" actId="478"/>
          <ac:spMkLst>
            <pc:docMk/>
            <pc:sldMk cId="2407353391" sldId="257"/>
            <ac:spMk id="14" creationId="{00000000-0000-0000-0000-000000000000}"/>
          </ac:spMkLst>
        </pc:spChg>
        <pc:spChg chg="del">
          <ac:chgData name="Jodie Watson" userId="dae43fcf-4547-4a1b-85b1-d8b3b0ca69ba" providerId="ADAL" clId="{D84D3ED2-E3DA-47A7-8429-88CEB96653A9}" dt="2024-07-31T10:12:47.154" v="64" actId="478"/>
          <ac:spMkLst>
            <pc:docMk/>
            <pc:sldMk cId="2407353391" sldId="257"/>
            <ac:spMk id="15" creationId="{00000000-0000-0000-0000-000000000000}"/>
          </ac:spMkLst>
        </pc:spChg>
        <pc:spChg chg="add del mod">
          <ac:chgData name="Jodie Watson" userId="dae43fcf-4547-4a1b-85b1-d8b3b0ca69ba" providerId="ADAL" clId="{D84D3ED2-E3DA-47A7-8429-88CEB96653A9}" dt="2024-07-31T10:20:19.025" v="609" actId="478"/>
          <ac:spMkLst>
            <pc:docMk/>
            <pc:sldMk cId="2407353391" sldId="257"/>
            <ac:spMk id="18" creationId="{75A9E259-9BE3-A1DD-D380-CB321E786E88}"/>
          </ac:spMkLst>
        </pc:spChg>
        <pc:spChg chg="del">
          <ac:chgData name="Jodie Watson" userId="dae43fcf-4547-4a1b-85b1-d8b3b0ca69ba" providerId="ADAL" clId="{D84D3ED2-E3DA-47A7-8429-88CEB96653A9}" dt="2024-07-31T10:12:47.154" v="64" actId="478"/>
          <ac:spMkLst>
            <pc:docMk/>
            <pc:sldMk cId="2407353391" sldId="257"/>
            <ac:spMk id="22" creationId="{00000000-0000-0000-0000-000000000000}"/>
          </ac:spMkLst>
        </pc:spChg>
        <pc:spChg chg="add mod">
          <ac:chgData name="Jodie Watson" userId="dae43fcf-4547-4a1b-85b1-d8b3b0ca69ba" providerId="ADAL" clId="{D84D3ED2-E3DA-47A7-8429-88CEB96653A9}" dt="2024-07-31T10:26:47.182" v="1495" actId="1076"/>
          <ac:spMkLst>
            <pc:docMk/>
            <pc:sldMk cId="2407353391" sldId="257"/>
            <ac:spMk id="24" creationId="{5CC5AEA1-20EC-DCD2-18CB-EAAB0DEE03B3}"/>
          </ac:spMkLst>
        </pc:spChg>
        <pc:spChg chg="add mod">
          <ac:chgData name="Jodie Watson" userId="dae43fcf-4547-4a1b-85b1-d8b3b0ca69ba" providerId="ADAL" clId="{D84D3ED2-E3DA-47A7-8429-88CEB96653A9}" dt="2024-07-31T10:24:09.686" v="1133" actId="1076"/>
          <ac:spMkLst>
            <pc:docMk/>
            <pc:sldMk cId="2407353391" sldId="257"/>
            <ac:spMk id="25" creationId="{1FBD4DA0-AFE4-0B7C-4FA8-75D5575D18AB}"/>
          </ac:spMkLst>
        </pc:spChg>
        <pc:spChg chg="add mod">
          <ac:chgData name="Jodie Watson" userId="dae43fcf-4547-4a1b-85b1-d8b3b0ca69ba" providerId="ADAL" clId="{D84D3ED2-E3DA-47A7-8429-88CEB96653A9}" dt="2024-07-31T10:21:37.679" v="772" actId="208"/>
          <ac:spMkLst>
            <pc:docMk/>
            <pc:sldMk cId="2407353391" sldId="257"/>
            <ac:spMk id="26" creationId="{A2D9766F-B0E8-9052-F2AF-4979F59C2078}"/>
          </ac:spMkLst>
        </pc:spChg>
        <pc:spChg chg="add mod">
          <ac:chgData name="Jodie Watson" userId="dae43fcf-4547-4a1b-85b1-d8b3b0ca69ba" providerId="ADAL" clId="{D84D3ED2-E3DA-47A7-8429-88CEB96653A9}" dt="2024-07-31T10:28:16.773" v="1716" actId="1076"/>
          <ac:spMkLst>
            <pc:docMk/>
            <pc:sldMk cId="2407353391" sldId="257"/>
            <ac:spMk id="39" creationId="{5FA83370-F898-B8CE-4225-3188ED7D0E01}"/>
          </ac:spMkLst>
        </pc:spChg>
        <pc:spChg chg="add mod">
          <ac:chgData name="Jodie Watson" userId="dae43fcf-4547-4a1b-85b1-d8b3b0ca69ba" providerId="ADAL" clId="{D84D3ED2-E3DA-47A7-8429-88CEB96653A9}" dt="2024-07-31T10:30:01.611" v="1968" actId="313"/>
          <ac:spMkLst>
            <pc:docMk/>
            <pc:sldMk cId="2407353391" sldId="257"/>
            <ac:spMk id="45" creationId="{14D30A15-219A-97DD-9CBA-B0A5AB7C79C9}"/>
          </ac:spMkLst>
        </pc:spChg>
        <pc:spChg chg="add mod">
          <ac:chgData name="Jodie Watson" userId="dae43fcf-4547-4a1b-85b1-d8b3b0ca69ba" providerId="ADAL" clId="{D84D3ED2-E3DA-47A7-8429-88CEB96653A9}" dt="2024-07-31T10:34:14.477" v="2403" actId="33524"/>
          <ac:spMkLst>
            <pc:docMk/>
            <pc:sldMk cId="2407353391" sldId="257"/>
            <ac:spMk id="50" creationId="{56C7E066-2E80-F5E0-3A29-4AE9DCC6FE10}"/>
          </ac:spMkLst>
        </pc:spChg>
        <pc:graphicFrameChg chg="del">
          <ac:chgData name="Jodie Watson" userId="dae43fcf-4547-4a1b-85b1-d8b3b0ca69ba" providerId="ADAL" clId="{D84D3ED2-E3DA-47A7-8429-88CEB96653A9}" dt="2024-07-31T10:12:50.495" v="67" actId="478"/>
          <ac:graphicFrameMkLst>
            <pc:docMk/>
            <pc:sldMk cId="2407353391" sldId="257"/>
            <ac:graphicFrameMk id="3" creationId="{00000000-0000-0000-0000-000000000000}"/>
          </ac:graphicFrameMkLst>
        </pc:graphicFrameChg>
        <pc:picChg chg="add mod">
          <ac:chgData name="Jodie Watson" userId="dae43fcf-4547-4a1b-85b1-d8b3b0ca69ba" providerId="ADAL" clId="{D84D3ED2-E3DA-47A7-8429-88CEB96653A9}" dt="2024-07-31T10:20:59.605" v="726" actId="1076"/>
          <ac:picMkLst>
            <pc:docMk/>
            <pc:sldMk cId="2407353391" sldId="257"/>
            <ac:picMk id="9" creationId="{F18D9536-9DF4-742F-4FFE-1A94CEE1ADBE}"/>
          </ac:picMkLst>
        </pc:picChg>
        <pc:picChg chg="add mod">
          <ac:chgData name="Jodie Watson" userId="dae43fcf-4547-4a1b-85b1-d8b3b0ca69ba" providerId="ADAL" clId="{D84D3ED2-E3DA-47A7-8429-88CEB96653A9}" dt="2024-07-31T10:21:02.469" v="727" actId="1076"/>
          <ac:picMkLst>
            <pc:docMk/>
            <pc:sldMk cId="2407353391" sldId="257"/>
            <ac:picMk id="12" creationId="{6F833F3E-8FAC-05CC-0B83-7B6B3C4DEE7E}"/>
          </ac:picMkLst>
        </pc:picChg>
        <pc:picChg chg="add mod">
          <ac:chgData name="Jodie Watson" userId="dae43fcf-4547-4a1b-85b1-d8b3b0ca69ba" providerId="ADAL" clId="{D84D3ED2-E3DA-47A7-8429-88CEB96653A9}" dt="2024-07-31T10:27:14.646" v="1503" actId="1076"/>
          <ac:picMkLst>
            <pc:docMk/>
            <pc:sldMk cId="2407353391" sldId="257"/>
            <ac:picMk id="17" creationId="{1E17E4C9-456D-9103-3813-3DC0EFDAB227}"/>
          </ac:picMkLst>
        </pc:picChg>
        <pc:picChg chg="del">
          <ac:chgData name="Jodie Watson" userId="dae43fcf-4547-4a1b-85b1-d8b3b0ca69ba" providerId="ADAL" clId="{D84D3ED2-E3DA-47A7-8429-88CEB96653A9}" dt="2024-07-31T10:12:45.158" v="62" actId="478"/>
          <ac:picMkLst>
            <pc:docMk/>
            <pc:sldMk cId="2407353391" sldId="257"/>
            <ac:picMk id="20" creationId="{00000000-0000-0000-0000-000000000000}"/>
          </ac:picMkLst>
        </pc:picChg>
        <pc:picChg chg="add del">
          <ac:chgData name="Jodie Watson" userId="dae43fcf-4547-4a1b-85b1-d8b3b0ca69ba" providerId="ADAL" clId="{D84D3ED2-E3DA-47A7-8429-88CEB96653A9}" dt="2024-07-31T10:20:04.133" v="602" actId="478"/>
          <ac:picMkLst>
            <pc:docMk/>
            <pc:sldMk cId="2407353391" sldId="257"/>
            <ac:picMk id="21" creationId="{41149874-B904-2CB3-8968-09BC2F2D98D9}"/>
          </ac:picMkLst>
        </pc:picChg>
        <pc:picChg chg="del">
          <ac:chgData name="Jodie Watson" userId="dae43fcf-4547-4a1b-85b1-d8b3b0ca69ba" providerId="ADAL" clId="{D84D3ED2-E3DA-47A7-8429-88CEB96653A9}" dt="2024-07-31T10:12:50.172" v="66" actId="478"/>
          <ac:picMkLst>
            <pc:docMk/>
            <pc:sldMk cId="2407353391" sldId="257"/>
            <ac:picMk id="23" creationId="{00000000-0000-0000-0000-000000000000}"/>
          </ac:picMkLst>
        </pc:picChg>
        <pc:picChg chg="del">
          <ac:chgData name="Jodie Watson" userId="dae43fcf-4547-4a1b-85b1-d8b3b0ca69ba" providerId="ADAL" clId="{D84D3ED2-E3DA-47A7-8429-88CEB96653A9}" dt="2024-07-31T10:12:51.107" v="68" actId="478"/>
          <ac:picMkLst>
            <pc:docMk/>
            <pc:sldMk cId="2407353391" sldId="257"/>
            <ac:picMk id="28" creationId="{00000000-0000-0000-0000-000000000000}"/>
          </ac:picMkLst>
        </pc:picChg>
        <pc:picChg chg="add mod">
          <ac:chgData name="Jodie Watson" userId="dae43fcf-4547-4a1b-85b1-d8b3b0ca69ba" providerId="ADAL" clId="{D84D3ED2-E3DA-47A7-8429-88CEB96653A9}" dt="2024-07-31T10:22:07.917" v="779" actId="1076"/>
          <ac:picMkLst>
            <pc:docMk/>
            <pc:sldMk cId="2407353391" sldId="257"/>
            <ac:picMk id="29" creationId="{DBB80EE7-06F8-5E34-BB5F-B9141DABD430}"/>
          </ac:picMkLst>
        </pc:picChg>
        <pc:picChg chg="del">
          <ac:chgData name="Jodie Watson" userId="dae43fcf-4547-4a1b-85b1-d8b3b0ca69ba" providerId="ADAL" clId="{D84D3ED2-E3DA-47A7-8429-88CEB96653A9}" dt="2024-07-31T10:12:45.158" v="62" actId="478"/>
          <ac:picMkLst>
            <pc:docMk/>
            <pc:sldMk cId="2407353391" sldId="257"/>
            <ac:picMk id="30" creationId="{00000000-0000-0000-0000-000000000000}"/>
          </ac:picMkLst>
        </pc:picChg>
        <pc:picChg chg="del">
          <ac:chgData name="Jodie Watson" userId="dae43fcf-4547-4a1b-85b1-d8b3b0ca69ba" providerId="ADAL" clId="{D84D3ED2-E3DA-47A7-8429-88CEB96653A9}" dt="2024-07-31T10:12:45.158" v="62" actId="478"/>
          <ac:picMkLst>
            <pc:docMk/>
            <pc:sldMk cId="2407353391" sldId="257"/>
            <ac:picMk id="31" creationId="{00000000-0000-0000-0000-000000000000}"/>
          </ac:picMkLst>
        </pc:picChg>
        <pc:picChg chg="del">
          <ac:chgData name="Jodie Watson" userId="dae43fcf-4547-4a1b-85b1-d8b3b0ca69ba" providerId="ADAL" clId="{D84D3ED2-E3DA-47A7-8429-88CEB96653A9}" dt="2024-07-31T10:12:49.458" v="65" actId="478"/>
          <ac:picMkLst>
            <pc:docMk/>
            <pc:sldMk cId="2407353391" sldId="257"/>
            <ac:picMk id="32" creationId="{00000000-0000-0000-0000-000000000000}"/>
          </ac:picMkLst>
        </pc:picChg>
        <pc:picChg chg="del">
          <ac:chgData name="Jodie Watson" userId="dae43fcf-4547-4a1b-85b1-d8b3b0ca69ba" providerId="ADAL" clId="{D84D3ED2-E3DA-47A7-8429-88CEB96653A9}" dt="2024-07-31T10:12:45.158" v="62" actId="478"/>
          <ac:picMkLst>
            <pc:docMk/>
            <pc:sldMk cId="2407353391" sldId="257"/>
            <ac:picMk id="33" creationId="{00000000-0000-0000-0000-000000000000}"/>
          </ac:picMkLst>
        </pc:picChg>
        <pc:picChg chg="del">
          <ac:chgData name="Jodie Watson" userId="dae43fcf-4547-4a1b-85b1-d8b3b0ca69ba" providerId="ADAL" clId="{D84D3ED2-E3DA-47A7-8429-88CEB96653A9}" dt="2024-07-31T10:12:45.158" v="62" actId="478"/>
          <ac:picMkLst>
            <pc:docMk/>
            <pc:sldMk cId="2407353391" sldId="257"/>
            <ac:picMk id="35" creationId="{00000000-0000-0000-0000-000000000000}"/>
          </ac:picMkLst>
        </pc:picChg>
        <pc:picChg chg="add mod">
          <ac:chgData name="Jodie Watson" userId="dae43fcf-4547-4a1b-85b1-d8b3b0ca69ba" providerId="ADAL" clId="{D84D3ED2-E3DA-47A7-8429-88CEB96653A9}" dt="2024-07-31T10:22:28.893" v="783" actId="1076"/>
          <ac:picMkLst>
            <pc:docMk/>
            <pc:sldMk cId="2407353391" sldId="257"/>
            <ac:picMk id="36" creationId="{F0ED12D3-4473-C8CD-9CD6-3454C94600DD}"/>
          </ac:picMkLst>
        </pc:picChg>
        <pc:picChg chg="add mod">
          <ac:chgData name="Jodie Watson" userId="dae43fcf-4547-4a1b-85b1-d8b3b0ca69ba" providerId="ADAL" clId="{D84D3ED2-E3DA-47A7-8429-88CEB96653A9}" dt="2024-07-31T10:26:48.678" v="1496" actId="1076"/>
          <ac:picMkLst>
            <pc:docMk/>
            <pc:sldMk cId="2407353391" sldId="257"/>
            <ac:picMk id="38" creationId="{0D4E7C3A-A11C-B982-EFAC-4F6559E5D400}"/>
          </ac:picMkLst>
        </pc:picChg>
        <pc:picChg chg="add mod">
          <ac:chgData name="Jodie Watson" userId="dae43fcf-4547-4a1b-85b1-d8b3b0ca69ba" providerId="ADAL" clId="{D84D3ED2-E3DA-47A7-8429-88CEB96653A9}" dt="2024-07-31T10:28:49.399" v="1719" actId="1076"/>
          <ac:picMkLst>
            <pc:docMk/>
            <pc:sldMk cId="2407353391" sldId="257"/>
            <ac:picMk id="44" creationId="{39A9327A-3283-A5D7-6077-8FF26FA4E042}"/>
          </ac:picMkLst>
        </pc:picChg>
        <pc:picChg chg="add mod modCrop">
          <ac:chgData name="Jodie Watson" userId="dae43fcf-4547-4a1b-85b1-d8b3b0ca69ba" providerId="ADAL" clId="{D84D3ED2-E3DA-47A7-8429-88CEB96653A9}" dt="2024-07-31T10:34:22.703" v="2406" actId="1076"/>
          <ac:picMkLst>
            <pc:docMk/>
            <pc:sldMk cId="2407353391" sldId="257"/>
            <ac:picMk id="49" creationId="{3DA881B7-309F-55C7-4A9D-B1C3B6F5CA11}"/>
          </ac:picMkLst>
        </pc:picChg>
        <pc:picChg chg="del">
          <ac:chgData name="Jodie Watson" userId="dae43fcf-4547-4a1b-85b1-d8b3b0ca69ba" providerId="ADAL" clId="{D84D3ED2-E3DA-47A7-8429-88CEB96653A9}" dt="2024-07-31T10:12:23.838" v="53" actId="478"/>
          <ac:picMkLst>
            <pc:docMk/>
            <pc:sldMk cId="2407353391" sldId="257"/>
            <ac:picMk id="1026" creationId="{00000000-0000-0000-0000-000000000000}"/>
          </ac:picMkLst>
        </pc:picChg>
        <pc:picChg chg="del mod">
          <ac:chgData name="Jodie Watson" userId="dae43fcf-4547-4a1b-85b1-d8b3b0ca69ba" providerId="ADAL" clId="{D84D3ED2-E3DA-47A7-8429-88CEB96653A9}" dt="2024-07-31T10:12:53.219" v="70" actId="478"/>
          <ac:picMkLst>
            <pc:docMk/>
            <pc:sldMk cId="2407353391" sldId="257"/>
            <ac:picMk id="1036" creationId="{00000000-0000-0000-0000-000000000000}"/>
          </ac:picMkLst>
        </pc:picChg>
        <pc:picChg chg="del">
          <ac:chgData name="Jodie Watson" userId="dae43fcf-4547-4a1b-85b1-d8b3b0ca69ba" providerId="ADAL" clId="{D84D3ED2-E3DA-47A7-8429-88CEB96653A9}" dt="2024-07-31T10:12:53.968" v="71" actId="478"/>
          <ac:picMkLst>
            <pc:docMk/>
            <pc:sldMk cId="2407353391" sldId="257"/>
            <ac:picMk id="1040" creationId="{00000000-0000-0000-0000-000000000000}"/>
          </ac:picMkLst>
        </pc:picChg>
        <pc:picChg chg="del">
          <ac:chgData name="Jodie Watson" userId="dae43fcf-4547-4a1b-85b1-d8b3b0ca69ba" providerId="ADAL" clId="{D84D3ED2-E3DA-47A7-8429-88CEB96653A9}" dt="2024-07-31T10:12:45.158" v="62" actId="478"/>
          <ac:picMkLst>
            <pc:docMk/>
            <pc:sldMk cId="2407353391" sldId="257"/>
            <ac:picMk id="1044" creationId="{00000000-0000-0000-0000-000000000000}"/>
          </ac:picMkLst>
        </pc:picChg>
        <pc:picChg chg="del">
          <ac:chgData name="Jodie Watson" userId="dae43fcf-4547-4a1b-85b1-d8b3b0ca69ba" providerId="ADAL" clId="{D84D3ED2-E3DA-47A7-8429-88CEB96653A9}" dt="2024-07-31T10:12:45.158" v="62" actId="478"/>
          <ac:picMkLst>
            <pc:docMk/>
            <pc:sldMk cId="2407353391" sldId="257"/>
            <ac:picMk id="1046" creationId="{00000000-0000-0000-0000-000000000000}"/>
          </ac:picMkLst>
        </pc:picChg>
        <pc:cxnChg chg="add mod">
          <ac:chgData name="Jodie Watson" userId="dae43fcf-4547-4a1b-85b1-d8b3b0ca69ba" providerId="ADAL" clId="{D84D3ED2-E3DA-47A7-8429-88CEB96653A9}" dt="2024-07-31T10:27:13.302" v="1502" actId="1076"/>
          <ac:cxnSpMkLst>
            <pc:docMk/>
            <pc:sldMk cId="2407353391" sldId="257"/>
            <ac:cxnSpMk id="41" creationId="{8C0B2AAB-37DB-3B94-2363-0C61BD64923C}"/>
          </ac:cxnSpMkLst>
        </pc:cxnChg>
        <pc:cxnChg chg="add mod">
          <ac:chgData name="Jodie Watson" userId="dae43fcf-4547-4a1b-85b1-d8b3b0ca69ba" providerId="ADAL" clId="{D84D3ED2-E3DA-47A7-8429-88CEB96653A9}" dt="2024-07-31T10:27:19.206" v="1504" actId="1076"/>
          <ac:cxnSpMkLst>
            <pc:docMk/>
            <pc:sldMk cId="2407353391" sldId="257"/>
            <ac:cxnSpMk id="42" creationId="{9CD49572-4D43-4BB3-3CE3-FC1E4A0D566E}"/>
          </ac:cxnSpMkLst>
        </pc:cxnChg>
        <pc:cxnChg chg="add mod">
          <ac:chgData name="Jodie Watson" userId="dae43fcf-4547-4a1b-85b1-d8b3b0ca69ba" providerId="ADAL" clId="{D84D3ED2-E3DA-47A7-8429-88CEB96653A9}" dt="2024-07-31T10:34:24.766" v="2407" actId="1076"/>
          <ac:cxnSpMkLst>
            <pc:docMk/>
            <pc:sldMk cId="2407353391" sldId="257"/>
            <ac:cxnSpMk id="46" creationId="{5BC0BF20-D7C3-ACB7-D314-9AE9A7454F6A}"/>
          </ac:cxnSpMkLst>
        </pc:cxnChg>
        <pc:cxnChg chg="add mod">
          <ac:chgData name="Jodie Watson" userId="dae43fcf-4547-4a1b-85b1-d8b3b0ca69ba" providerId="ADAL" clId="{D84D3ED2-E3DA-47A7-8429-88CEB96653A9}" dt="2024-07-31T10:34:18.309" v="2404"/>
          <ac:cxnSpMkLst>
            <pc:docMk/>
            <pc:sldMk cId="2407353391" sldId="257"/>
            <ac:cxnSpMk id="51" creationId="{1DDAE907-5C08-E6D2-E182-AB32F0FCB9E4}"/>
          </ac:cxnSpMkLst>
        </pc:cxnChg>
      </pc:sldChg>
      <pc:sldChg chg="del">
        <pc:chgData name="Jodie Watson" userId="dae43fcf-4547-4a1b-85b1-d8b3b0ca69ba" providerId="ADAL" clId="{D84D3ED2-E3DA-47A7-8429-88CEB96653A9}" dt="2024-07-31T10:11:42.735" v="2" actId="47"/>
        <pc:sldMkLst>
          <pc:docMk/>
          <pc:sldMk cId="1034848114" sldId="258"/>
        </pc:sldMkLst>
      </pc:sldChg>
      <pc:sldChg chg="del">
        <pc:chgData name="Jodie Watson" userId="dae43fcf-4547-4a1b-85b1-d8b3b0ca69ba" providerId="ADAL" clId="{D84D3ED2-E3DA-47A7-8429-88CEB96653A9}" dt="2024-07-31T10:11:44.563" v="3" actId="47"/>
        <pc:sldMkLst>
          <pc:docMk/>
          <pc:sldMk cId="331133412" sldId="259"/>
        </pc:sldMkLst>
      </pc:sldChg>
      <pc:sldChg chg="del">
        <pc:chgData name="Jodie Watson" userId="dae43fcf-4547-4a1b-85b1-d8b3b0ca69ba" providerId="ADAL" clId="{D84D3ED2-E3DA-47A7-8429-88CEB96653A9}" dt="2024-07-31T10:11:46.103" v="5" actId="47"/>
        <pc:sldMkLst>
          <pc:docMk/>
          <pc:sldMk cId="199214125" sldId="260"/>
        </pc:sldMkLst>
      </pc:sldChg>
      <pc:sldChg chg="del">
        <pc:chgData name="Jodie Watson" userId="dae43fcf-4547-4a1b-85b1-d8b3b0ca69ba" providerId="ADAL" clId="{D84D3ED2-E3DA-47A7-8429-88CEB96653A9}" dt="2024-07-31T10:11:45.520" v="4" actId="47"/>
        <pc:sldMkLst>
          <pc:docMk/>
          <pc:sldMk cId="2894759983" sldId="261"/>
        </pc:sldMkLst>
      </pc:sldChg>
      <pc:sldChg chg="del">
        <pc:chgData name="Jodie Watson" userId="dae43fcf-4547-4a1b-85b1-d8b3b0ca69ba" providerId="ADAL" clId="{D84D3ED2-E3DA-47A7-8429-88CEB96653A9}" dt="2024-07-31T10:11:46.566" v="6" actId="47"/>
        <pc:sldMkLst>
          <pc:docMk/>
          <pc:sldMk cId="3273809737" sldId="262"/>
        </pc:sldMkLst>
      </pc:sldChg>
      <pc:sldChg chg="del">
        <pc:chgData name="Jodie Watson" userId="dae43fcf-4547-4a1b-85b1-d8b3b0ca69ba" providerId="ADAL" clId="{D84D3ED2-E3DA-47A7-8429-88CEB96653A9}" dt="2024-07-31T10:11:47.520" v="8" actId="47"/>
        <pc:sldMkLst>
          <pc:docMk/>
          <pc:sldMk cId="2530924421" sldId="264"/>
        </pc:sldMkLst>
      </pc:sldChg>
      <pc:sldChg chg="del">
        <pc:chgData name="Jodie Watson" userId="dae43fcf-4547-4a1b-85b1-d8b3b0ca69ba" providerId="ADAL" clId="{D84D3ED2-E3DA-47A7-8429-88CEB96653A9}" dt="2024-07-31T10:11:47.033" v="7" actId="47"/>
        <pc:sldMkLst>
          <pc:docMk/>
          <pc:sldMk cId="1298273732" sldId="265"/>
        </pc:sldMkLst>
      </pc:sldChg>
      <pc:sldChg chg="del">
        <pc:chgData name="Jodie Watson" userId="dae43fcf-4547-4a1b-85b1-d8b3b0ca69ba" providerId="ADAL" clId="{D84D3ED2-E3DA-47A7-8429-88CEB96653A9}" dt="2024-07-31T10:11:48.784" v="9" actId="47"/>
        <pc:sldMkLst>
          <pc:docMk/>
          <pc:sldMk cId="2143472450" sldId="267"/>
        </pc:sldMkLst>
      </pc:sldChg>
      <pc:sldChg chg="del">
        <pc:chgData name="Jodie Watson" userId="dae43fcf-4547-4a1b-85b1-d8b3b0ca69ba" providerId="ADAL" clId="{D84D3ED2-E3DA-47A7-8429-88CEB96653A9}" dt="2024-07-31T10:11:50.796" v="10" actId="47"/>
        <pc:sldMkLst>
          <pc:docMk/>
          <pc:sldMk cId="4212663012" sldId="270"/>
        </pc:sldMkLst>
      </pc:sldChg>
      <pc:sldChg chg="del">
        <pc:chgData name="Jodie Watson" userId="dae43fcf-4547-4a1b-85b1-d8b3b0ca69ba" providerId="ADAL" clId="{D84D3ED2-E3DA-47A7-8429-88CEB96653A9}" dt="2024-07-31T10:11:56.532" v="14" actId="47"/>
        <pc:sldMkLst>
          <pc:docMk/>
          <pc:sldMk cId="2820168581" sldId="271"/>
        </pc:sldMkLst>
      </pc:sldChg>
      <pc:sldChg chg="del">
        <pc:chgData name="Jodie Watson" userId="dae43fcf-4547-4a1b-85b1-d8b3b0ca69ba" providerId="ADAL" clId="{D84D3ED2-E3DA-47A7-8429-88CEB96653A9}" dt="2024-07-31T10:11:55.063" v="13" actId="47"/>
        <pc:sldMkLst>
          <pc:docMk/>
          <pc:sldMk cId="394739031" sldId="272"/>
        </pc:sldMkLst>
      </pc:sldChg>
      <pc:sldChg chg="del">
        <pc:chgData name="Jodie Watson" userId="dae43fcf-4547-4a1b-85b1-d8b3b0ca69ba" providerId="ADAL" clId="{D84D3ED2-E3DA-47A7-8429-88CEB96653A9}" dt="2024-07-31T10:11:51.555" v="11" actId="47"/>
        <pc:sldMkLst>
          <pc:docMk/>
          <pc:sldMk cId="635121224" sldId="273"/>
        </pc:sldMkLst>
      </pc:sldChg>
      <pc:sldChg chg="del">
        <pc:chgData name="Jodie Watson" userId="dae43fcf-4547-4a1b-85b1-d8b3b0ca69ba" providerId="ADAL" clId="{D84D3ED2-E3DA-47A7-8429-88CEB96653A9}" dt="2024-07-31T10:11:54.214" v="12" actId="47"/>
        <pc:sldMkLst>
          <pc:docMk/>
          <pc:sldMk cId="3047245003" sldId="274"/>
        </pc:sldMkLst>
      </pc:sldChg>
      <pc:sldChg chg="del">
        <pc:chgData name="Jodie Watson" userId="dae43fcf-4547-4a1b-85b1-d8b3b0ca69ba" providerId="ADAL" clId="{D84D3ED2-E3DA-47A7-8429-88CEB96653A9}" dt="2024-07-31T10:11:40.291" v="1" actId="47"/>
        <pc:sldMkLst>
          <pc:docMk/>
          <pc:sldMk cId="2508678649" sldId="275"/>
        </pc:sldMkLst>
      </pc:sldChg>
      <pc:sldChg chg="del">
        <pc:chgData name="Jodie Watson" userId="dae43fcf-4547-4a1b-85b1-d8b3b0ca69ba" providerId="ADAL" clId="{D84D3ED2-E3DA-47A7-8429-88CEB96653A9}" dt="2024-07-31T10:11:57.937" v="15" actId="47"/>
        <pc:sldMkLst>
          <pc:docMk/>
          <pc:sldMk cId="436067328" sldId="276"/>
        </pc:sldMkLst>
      </pc:sldChg>
      <pc:sldChg chg="del">
        <pc:chgData name="Jodie Watson" userId="dae43fcf-4547-4a1b-85b1-d8b3b0ca69ba" providerId="ADAL" clId="{D84D3ED2-E3DA-47A7-8429-88CEB96653A9}" dt="2024-07-31T10:11:58.424" v="16" actId="47"/>
        <pc:sldMkLst>
          <pc:docMk/>
          <pc:sldMk cId="2869978759" sldId="27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2FCC-CDBC-48EB-ABEB-61A5648F4178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9AF0-8766-4CC2-9B34-6874368B4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021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2FCC-CDBC-48EB-ABEB-61A5648F4178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9AF0-8766-4CC2-9B34-6874368B4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478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2FCC-CDBC-48EB-ABEB-61A5648F4178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9AF0-8766-4CC2-9B34-6874368B4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65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2FCC-CDBC-48EB-ABEB-61A5648F4178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9AF0-8766-4CC2-9B34-6874368B4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65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2FCC-CDBC-48EB-ABEB-61A5648F4178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9AF0-8766-4CC2-9B34-6874368B4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795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2FCC-CDBC-48EB-ABEB-61A5648F4178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9AF0-8766-4CC2-9B34-6874368B4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665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2FCC-CDBC-48EB-ABEB-61A5648F4178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9AF0-8766-4CC2-9B34-6874368B4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04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2FCC-CDBC-48EB-ABEB-61A5648F4178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9AF0-8766-4CC2-9B34-6874368B4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27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2FCC-CDBC-48EB-ABEB-61A5648F4178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9AF0-8766-4CC2-9B34-6874368B4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89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2FCC-CDBC-48EB-ABEB-61A5648F4178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9AF0-8766-4CC2-9B34-6874368B4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94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2FCC-CDBC-48EB-ABEB-61A5648F4178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9AF0-8766-4CC2-9B34-6874368B4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05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D2FCC-CDBC-48EB-ABEB-61A5648F4178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F9AF0-8766-4CC2-9B34-6874368B4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79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007" y="133149"/>
            <a:ext cx="11712633" cy="789564"/>
          </a:xfrm>
        </p:spPr>
        <p:txBody>
          <a:bodyPr>
            <a:noAutofit/>
          </a:bodyPr>
          <a:lstStyle/>
          <a:p>
            <a:r>
              <a:rPr lang="en-GB" sz="4800" b="1" u="sng" dirty="0">
                <a:solidFill>
                  <a:srgbClr val="C00000"/>
                </a:solidFill>
                <a:latin typeface="Letter-join Plus 36" panose="02000505000000020003" pitchFamily="50" charset="0"/>
              </a:rPr>
              <a:t>Oracy in Guided Reading </a:t>
            </a:r>
            <a:endParaRPr lang="en-GB" sz="3200" u="sng" dirty="0">
              <a:solidFill>
                <a:srgbClr val="C00000"/>
              </a:solidFill>
              <a:latin typeface="Letter-join Plus 36" panose="02000505000000020003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75" y="133149"/>
            <a:ext cx="856066" cy="8560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69753" y="1006519"/>
            <a:ext cx="3159006" cy="2185214"/>
          </a:xfrm>
          <a:prstGeom prst="rect">
            <a:avLst/>
          </a:prstGeom>
          <a:noFill/>
          <a:ln w="254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>
                <a:latin typeface="Letter-join Plus 36" panose="02000505000000020003" pitchFamily="50" charset="0"/>
              </a:rPr>
              <a:t>Day One Fluency</a:t>
            </a:r>
          </a:p>
          <a:p>
            <a:endParaRPr lang="en-GB" sz="1400" u="sng" dirty="0">
              <a:latin typeface="Letter-join Plus 36" panose="02000505000000020003" pitchFamily="50" charset="0"/>
            </a:endParaRPr>
          </a:p>
          <a:p>
            <a:r>
              <a:rPr lang="en-GB" sz="1200" dirty="0">
                <a:latin typeface="Letter-join Plus 36" panose="02000505000000020003" pitchFamily="50" charset="0"/>
              </a:rPr>
              <a:t>During the fluency lesson, children have opportunity to read as a class and take part in the post lesson discussions </a:t>
            </a:r>
          </a:p>
          <a:p>
            <a:endParaRPr lang="en-GB" sz="1200" dirty="0">
              <a:latin typeface="Letter-join Plus 36" panose="02000505000000020003" pitchFamily="50" charset="0"/>
            </a:endParaRPr>
          </a:p>
          <a:p>
            <a:r>
              <a:rPr lang="en-GB" sz="1200" dirty="0">
                <a:latin typeface="Letter-join Plus 36" panose="02000505000000020003" pitchFamily="50" charset="0"/>
              </a:rPr>
              <a:t>During these: Pose a Deeper Thinking Question to the children to develop oracy. For example: </a:t>
            </a:r>
          </a:p>
          <a:p>
            <a:endParaRPr lang="en-GB" sz="1200" dirty="0">
              <a:latin typeface="Letter-join Plus 36" panose="02000505000000020003" pitchFamily="50" charset="0"/>
            </a:endParaRPr>
          </a:p>
          <a:p>
            <a:pPr algn="ctr"/>
            <a:r>
              <a:rPr lang="en-GB" sz="1200" b="1" dirty="0">
                <a:latin typeface="Letter-join Plus 36" panose="02000505000000020003" pitchFamily="50" charset="0"/>
              </a:rPr>
              <a:t>“Tom is happy to be alone and Willie Beech is a hindrance to him.”</a:t>
            </a:r>
            <a:endParaRPr lang="en-GB" sz="1400" b="1" dirty="0"/>
          </a:p>
        </p:txBody>
      </p:sp>
      <p:sp>
        <p:nvSpPr>
          <p:cNvPr id="4" name="AutoShape 4" descr="Image result for paintbrush black and whi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8D9536-9DF4-742F-4FFE-1A94CEE1A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8116">
            <a:off x="163490" y="494576"/>
            <a:ext cx="1414998" cy="7863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833F3E-8FAC-05CC-0B83-7B6B3C4DE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64312">
            <a:off x="1410223" y="203410"/>
            <a:ext cx="1369353" cy="7701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17E4C9-456D-9103-3813-3DC0EFDAB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77" y="2667502"/>
            <a:ext cx="2019122" cy="262248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CC5AEA1-20EC-DCD2-18CB-EAAB0DEE03B3}"/>
              </a:ext>
            </a:extLst>
          </p:cNvPr>
          <p:cNvSpPr txBox="1"/>
          <p:nvPr/>
        </p:nvSpPr>
        <p:spPr>
          <a:xfrm>
            <a:off x="115218" y="5447578"/>
            <a:ext cx="2516232" cy="1277273"/>
          </a:xfrm>
          <a:prstGeom prst="rect">
            <a:avLst/>
          </a:prstGeom>
          <a:noFill/>
          <a:ln w="254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Letter-join Plus 36" panose="02000505000000020003" pitchFamily="50" charset="0"/>
              </a:rPr>
              <a:t>Use of the talk tactics to answer the Deeper Thinking Question or the questions posed in the ‘I Do, We Do’ section of a lesson. Teacher could instigate and model the different roles to ensure that the talk tactics are embedded and become familiar to the children,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BD4DA0-AFE4-0B7C-4FA8-75D5575D18AB}"/>
              </a:ext>
            </a:extLst>
          </p:cNvPr>
          <p:cNvSpPr txBox="1"/>
          <p:nvPr/>
        </p:nvSpPr>
        <p:spPr>
          <a:xfrm>
            <a:off x="6312219" y="989215"/>
            <a:ext cx="3159006" cy="2185214"/>
          </a:xfrm>
          <a:prstGeom prst="rect">
            <a:avLst/>
          </a:prstGeom>
          <a:noFill/>
          <a:ln w="254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>
                <a:latin typeface="Letter-join Plus 36" panose="02000505000000020003" pitchFamily="50" charset="0"/>
              </a:rPr>
              <a:t>Day Two and Three Vocabulary and Skill</a:t>
            </a:r>
          </a:p>
          <a:p>
            <a:endParaRPr lang="en-GB" sz="1400" u="sng" dirty="0">
              <a:latin typeface="Letter-join Plus 36" panose="02000505000000020003" pitchFamily="50" charset="0"/>
            </a:endParaRPr>
          </a:p>
          <a:p>
            <a:r>
              <a:rPr lang="en-GB" sz="1200" dirty="0">
                <a:latin typeface="Letter-join Plus 36" panose="02000505000000020003" pitchFamily="50" charset="0"/>
              </a:rPr>
              <a:t>During the Vocabulary and Skill lesson, children have opportunity listen to the teach modelling the ‘I Do’ section of the lesson </a:t>
            </a:r>
          </a:p>
          <a:p>
            <a:endParaRPr lang="en-GB" sz="1200" dirty="0">
              <a:latin typeface="Letter-join Plus 36" panose="02000505000000020003" pitchFamily="50" charset="0"/>
            </a:endParaRPr>
          </a:p>
          <a:p>
            <a:r>
              <a:rPr lang="en-GB" sz="1200" dirty="0">
                <a:latin typeface="Letter-join Plus 36" panose="02000505000000020003" pitchFamily="50" charset="0"/>
              </a:rPr>
              <a:t>They also have opportunity to answer questions together during the ‘We Do’ section of the lesson. </a:t>
            </a:r>
          </a:p>
          <a:p>
            <a:endParaRPr lang="en-GB" sz="1200" dirty="0">
              <a:latin typeface="Letter-join Plus 36" panose="02000505000000020003" pitchFamily="50" charset="0"/>
            </a:endParaRPr>
          </a:p>
          <a:p>
            <a:r>
              <a:rPr lang="en-GB" sz="1200" dirty="0">
                <a:latin typeface="Letter-join Plus 36" panose="02000505000000020003" pitchFamily="50" charset="0"/>
              </a:rPr>
              <a:t>Oracy techniques to be weaved in during this section of the lesson. 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A2D9766F-B0E8-9052-F2AF-4979F59C2078}"/>
              </a:ext>
            </a:extLst>
          </p:cNvPr>
          <p:cNvSpPr/>
          <p:nvPr/>
        </p:nvSpPr>
        <p:spPr>
          <a:xfrm>
            <a:off x="5347820" y="1782146"/>
            <a:ext cx="705983" cy="503853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BB80EE7-06F8-5E34-BB5F-B9141DABD4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24651">
            <a:off x="9580124" y="690681"/>
            <a:ext cx="1581699" cy="86247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0ED12D3-4473-C8CD-9CD6-3454C94600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20139">
            <a:off x="9594190" y="1540537"/>
            <a:ext cx="1750099" cy="98706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D4E7C3A-A11C-B982-EFAC-4F6559E5D4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0481" y="4997438"/>
            <a:ext cx="3024524" cy="170808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FA83370-F898-B8CE-4225-3188ED7D0E01}"/>
              </a:ext>
            </a:extLst>
          </p:cNvPr>
          <p:cNvSpPr txBox="1"/>
          <p:nvPr/>
        </p:nvSpPr>
        <p:spPr>
          <a:xfrm>
            <a:off x="2396587" y="3706983"/>
            <a:ext cx="3159006" cy="769441"/>
          </a:xfrm>
          <a:prstGeom prst="rect">
            <a:avLst/>
          </a:prstGeom>
          <a:noFill/>
          <a:ln w="254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Letter-join Plus 36" panose="02000505000000020003" pitchFamily="50" charset="0"/>
              </a:rPr>
              <a:t>Concept cartoons, They could answer the deeper thinking questions. Who do the children agree or disagrees with? Encourage the use of talk tactics with this resource. 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C0B2AAB-37DB-3B94-2363-0C61BD64923C}"/>
              </a:ext>
            </a:extLst>
          </p:cNvPr>
          <p:cNvCxnSpPr/>
          <p:nvPr/>
        </p:nvCxnSpPr>
        <p:spPr>
          <a:xfrm>
            <a:off x="1075619" y="4937120"/>
            <a:ext cx="0" cy="425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CD49572-4D43-4BB3-3CE3-FC1E4A0D566E}"/>
              </a:ext>
            </a:extLst>
          </p:cNvPr>
          <p:cNvCxnSpPr/>
          <p:nvPr/>
        </p:nvCxnSpPr>
        <p:spPr>
          <a:xfrm>
            <a:off x="4395968" y="4572002"/>
            <a:ext cx="0" cy="425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39A9327A-3283-A5D7-6077-8FF26FA4E0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0811" y="3317442"/>
            <a:ext cx="2458081" cy="132260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14D30A15-219A-97DD-9CBA-B0A5AB7C79C9}"/>
              </a:ext>
            </a:extLst>
          </p:cNvPr>
          <p:cNvSpPr txBox="1"/>
          <p:nvPr/>
        </p:nvSpPr>
        <p:spPr>
          <a:xfrm>
            <a:off x="8255718" y="3430979"/>
            <a:ext cx="3159006" cy="769441"/>
          </a:xfrm>
          <a:prstGeom prst="rect">
            <a:avLst/>
          </a:prstGeom>
          <a:noFill/>
          <a:ln w="254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Letter-join Plus 36" panose="02000505000000020003" pitchFamily="50" charset="0"/>
              </a:rPr>
              <a:t>The Harkness Tracker can monitor who speak and which of the talk tactics are used. This will monitor/assess who the more confident speakers are and can inform planning for future groupings.  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BC0BF20-D7C3-ACB7-D314-9AE9A7454F6A}"/>
              </a:ext>
            </a:extLst>
          </p:cNvPr>
          <p:cNvCxnSpPr>
            <a:cxnSpLocks/>
          </p:cNvCxnSpPr>
          <p:nvPr/>
        </p:nvCxnSpPr>
        <p:spPr>
          <a:xfrm>
            <a:off x="8541348" y="6530068"/>
            <a:ext cx="5180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3DA881B7-309F-55C7-4A9D-B1C3B6F5CA1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8025" t="12397" r="9356"/>
          <a:stretch/>
        </p:blipFill>
        <p:spPr>
          <a:xfrm>
            <a:off x="6312219" y="4753704"/>
            <a:ext cx="2622889" cy="1700359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6C7E066-2E80-F5E0-3A29-4AE9DCC6FE10}"/>
              </a:ext>
            </a:extLst>
          </p:cNvPr>
          <p:cNvSpPr txBox="1"/>
          <p:nvPr/>
        </p:nvSpPr>
        <p:spPr>
          <a:xfrm>
            <a:off x="9311509" y="5022914"/>
            <a:ext cx="2513676" cy="1615827"/>
          </a:xfrm>
          <a:prstGeom prst="rect">
            <a:avLst/>
          </a:prstGeom>
          <a:noFill/>
          <a:ln w="254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Letter-join Plus 36" panose="02000505000000020003" pitchFamily="50" charset="0"/>
              </a:rPr>
              <a:t>The text could be discussed, and groupings could be experimented with. </a:t>
            </a:r>
          </a:p>
          <a:p>
            <a:r>
              <a:rPr lang="en-GB" sz="1100" dirty="0">
                <a:latin typeface="Letter-join Plus 36" panose="02000505000000020003" pitchFamily="50" charset="0"/>
              </a:rPr>
              <a:t>Traverse could be used to answer questions and children have opportunities to practice listening and repeating etc. </a:t>
            </a:r>
          </a:p>
          <a:p>
            <a:r>
              <a:rPr lang="en-GB" sz="1100" dirty="0">
                <a:latin typeface="Letter-join Plus 36" panose="02000505000000020003" pitchFamily="50" charset="0"/>
              </a:rPr>
              <a:t>Fishbowls could be used to discuss the book primarily  but then also discuss the successes and ways forward in terms of the children’s oracy. 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DDAE907-5C08-E6D2-E182-AB32F0FCB9E4}"/>
              </a:ext>
            </a:extLst>
          </p:cNvPr>
          <p:cNvCxnSpPr>
            <a:cxnSpLocks/>
          </p:cNvCxnSpPr>
          <p:nvPr/>
        </p:nvCxnSpPr>
        <p:spPr>
          <a:xfrm>
            <a:off x="7677291" y="3934028"/>
            <a:ext cx="5180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353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E2A7EDF09AA4D8123CD991C4270FB" ma:contentTypeVersion="15" ma:contentTypeDescription="Create a new document." ma:contentTypeScope="" ma:versionID="daea3f94d4f766f0375910be9b2ba6fb">
  <xsd:schema xmlns:xsd="http://www.w3.org/2001/XMLSchema" xmlns:xs="http://www.w3.org/2001/XMLSchema" xmlns:p="http://schemas.microsoft.com/office/2006/metadata/properties" xmlns:ns2="fbfaf87b-7bdd-4c4f-a8f3-ec676afede73" xmlns:ns3="597c8b6c-d28d-4116-9221-2285f0b83890" targetNamespace="http://schemas.microsoft.com/office/2006/metadata/properties" ma:root="true" ma:fieldsID="b21c9591371f1f850aced41d961ed5ca" ns2:_="" ns3:_="">
    <xsd:import namespace="fbfaf87b-7bdd-4c4f-a8f3-ec676afede73"/>
    <xsd:import namespace="597c8b6c-d28d-4116-9221-2285f0b838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af87b-7bdd-4c4f-a8f3-ec676afed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ee90a1c-6484-4b97-8607-00254b61c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c8b6c-d28d-4116-9221-2285f0b8389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9d1ace9-3a31-4726-8f57-0b105f78182c}" ma:internalName="TaxCatchAll" ma:showField="CatchAllData" ma:web="597c8b6c-d28d-4116-9221-2285f0b838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faf87b-7bdd-4c4f-a8f3-ec676afede73">
      <Terms xmlns="http://schemas.microsoft.com/office/infopath/2007/PartnerControls"/>
    </lcf76f155ced4ddcb4097134ff3c332f>
    <TaxCatchAll xmlns="597c8b6c-d28d-4116-9221-2285f0b83890" xsi:nil="true"/>
  </documentManagement>
</p:properties>
</file>

<file path=customXml/itemProps1.xml><?xml version="1.0" encoding="utf-8"?>
<ds:datastoreItem xmlns:ds="http://schemas.openxmlformats.org/officeDocument/2006/customXml" ds:itemID="{37E1515B-195D-4687-91DA-F6ED517567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1DCBF0-48B9-4EDF-A273-5DFBFBBB9A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faf87b-7bdd-4c4f-a8f3-ec676afede73"/>
    <ds:schemaRef ds:uri="597c8b6c-d28d-4116-9221-2285f0b838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20A8C1-18BA-43E1-8CA2-CC238013CB60}">
  <ds:schemaRefs>
    <ds:schemaRef ds:uri="http://schemas.microsoft.com/office/2006/metadata/properties"/>
    <ds:schemaRef ds:uri="http://schemas.microsoft.com/office/infopath/2007/PartnerControls"/>
    <ds:schemaRef ds:uri="fbfaf87b-7bdd-4c4f-a8f3-ec676afede73"/>
    <ds:schemaRef ds:uri="597c8b6c-d28d-4116-9221-2285f0b8389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298</Words>
  <Application>Microsoft Office PowerPoint</Application>
  <PresentationFormat>Widescreen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Letter-join Plus 36</vt:lpstr>
      <vt:lpstr>Office Theme</vt:lpstr>
      <vt:lpstr>Oracy in Guided Reading 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Write Stuff @Middlethorpe</dc:title>
  <dc:creator>Natalie Message</dc:creator>
  <cp:lastModifiedBy>Jodie Watson</cp:lastModifiedBy>
  <cp:revision>24</cp:revision>
  <cp:lastPrinted>2021-11-16T15:52:57Z</cp:lastPrinted>
  <dcterms:created xsi:type="dcterms:W3CDTF">2021-11-16T11:43:03Z</dcterms:created>
  <dcterms:modified xsi:type="dcterms:W3CDTF">2024-07-31T10:34:27Z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0x01010056CE2A7EDF09AA4D8123CD991C4270FB</vt:lpwstr>
  </property>
  <property fmtid="{D5CDD505-2E9C-101B-9397-08002B2CF9AE}" pid="3" name="Order">
    <vt:r8>301800</vt:r8>
  </property>
  <property fmtid="{D5CDD505-2E9C-101B-9397-08002B2CF9AE}" pid="4" name="MediaServiceImageTags">
    <vt:lpwstr/>
  </property>
</Properties>
</file>