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703" r:id="rId5"/>
    <p:sldMasterId id="2147483692" r:id="rId6"/>
    <p:sldMasterId id="2147483705" r:id="rId7"/>
  </p:sldMasterIdLst>
  <p:notesMasterIdLst>
    <p:notesMasterId r:id="rId9"/>
  </p:notesMasterIdLst>
  <p:sldIdLst>
    <p:sldId id="35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48A1"/>
    <a:srgbClr val="B2C484"/>
    <a:srgbClr val="2B323B"/>
    <a:srgbClr val="00B09B"/>
    <a:srgbClr val="F0EEEF"/>
    <a:srgbClr val="0D95BC"/>
    <a:srgbClr val="DF361F"/>
    <a:srgbClr val="6C2B43"/>
    <a:srgbClr val="7B0051"/>
    <a:srgbClr val="063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B8B9B2-56E6-4030-A2FB-79AAD758AB5C}" v="17" dt="2023-08-30T13:36:04.3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630" autoAdjust="0"/>
    <p:restoredTop sz="96433" autoAdjust="0"/>
  </p:normalViewPr>
  <p:slideViewPr>
    <p:cSldViewPr snapToGrid="0" showGuides="1">
      <p:cViewPr varScale="1">
        <p:scale>
          <a:sx n="78" d="100"/>
          <a:sy n="78" d="100"/>
        </p:scale>
        <p:origin x="1349"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e Watson" userId="dae43fcf-4547-4a1b-85b1-d8b3b0ca69ba" providerId="ADAL" clId="{8EB8B9B2-56E6-4030-A2FB-79AAD758AB5C}"/>
    <pc:docChg chg="custSel modSld">
      <pc:chgData name="Jodie Watson" userId="dae43fcf-4547-4a1b-85b1-d8b3b0ca69ba" providerId="ADAL" clId="{8EB8B9B2-56E6-4030-A2FB-79AAD758AB5C}" dt="2023-08-30T13:54:55.211" v="1191" actId="1076"/>
      <pc:docMkLst>
        <pc:docMk/>
      </pc:docMkLst>
      <pc:sldChg chg="addSp delSp modSp mod">
        <pc:chgData name="Jodie Watson" userId="dae43fcf-4547-4a1b-85b1-d8b3b0ca69ba" providerId="ADAL" clId="{8EB8B9B2-56E6-4030-A2FB-79AAD758AB5C}" dt="2023-08-30T13:54:55.211" v="1191" actId="1076"/>
        <pc:sldMkLst>
          <pc:docMk/>
          <pc:sldMk cId="2171223743" sldId="353"/>
        </pc:sldMkLst>
        <pc:spChg chg="mod">
          <ac:chgData name="Jodie Watson" userId="dae43fcf-4547-4a1b-85b1-d8b3b0ca69ba" providerId="ADAL" clId="{8EB8B9B2-56E6-4030-A2FB-79AAD758AB5C}" dt="2023-08-30T08:16:13.473" v="12" actId="20577"/>
          <ac:spMkLst>
            <pc:docMk/>
            <pc:sldMk cId="2171223743" sldId="353"/>
            <ac:spMk id="2" creationId="{2C2BFAE1-45D3-4B3B-81D2-0BF25FA84FB8}"/>
          </ac:spMkLst>
        </pc:spChg>
        <pc:spChg chg="add mod">
          <ac:chgData name="Jodie Watson" userId="dae43fcf-4547-4a1b-85b1-d8b3b0ca69ba" providerId="ADAL" clId="{8EB8B9B2-56E6-4030-A2FB-79AAD758AB5C}" dt="2023-08-30T13:45:14.196" v="1190" actId="1076"/>
          <ac:spMkLst>
            <pc:docMk/>
            <pc:sldMk cId="2171223743" sldId="353"/>
            <ac:spMk id="4" creationId="{617EC77E-9943-8EAB-8089-D05CE7E22165}"/>
          </ac:spMkLst>
        </pc:spChg>
        <pc:spChg chg="add mod">
          <ac:chgData name="Jodie Watson" userId="dae43fcf-4547-4a1b-85b1-d8b3b0ca69ba" providerId="ADAL" clId="{8EB8B9B2-56E6-4030-A2FB-79AAD758AB5C}" dt="2023-08-30T13:32:27.812" v="772" actId="1076"/>
          <ac:spMkLst>
            <pc:docMk/>
            <pc:sldMk cId="2171223743" sldId="353"/>
            <ac:spMk id="6" creationId="{08D7040D-43F7-2980-5529-5919355249B9}"/>
          </ac:spMkLst>
        </pc:spChg>
        <pc:spChg chg="add mod">
          <ac:chgData name="Jodie Watson" userId="dae43fcf-4547-4a1b-85b1-d8b3b0ca69ba" providerId="ADAL" clId="{8EB8B9B2-56E6-4030-A2FB-79AAD758AB5C}" dt="2023-08-30T13:33:55.580" v="936" actId="1076"/>
          <ac:spMkLst>
            <pc:docMk/>
            <pc:sldMk cId="2171223743" sldId="353"/>
            <ac:spMk id="16" creationId="{D5DCF00A-4291-1057-49FD-78F0C9707151}"/>
          </ac:spMkLst>
        </pc:spChg>
        <pc:spChg chg="add mod">
          <ac:chgData name="Jodie Watson" userId="dae43fcf-4547-4a1b-85b1-d8b3b0ca69ba" providerId="ADAL" clId="{8EB8B9B2-56E6-4030-A2FB-79AAD758AB5C}" dt="2023-08-30T13:54:55.211" v="1191" actId="1076"/>
          <ac:spMkLst>
            <pc:docMk/>
            <pc:sldMk cId="2171223743" sldId="353"/>
            <ac:spMk id="21" creationId="{6C1E4D89-86EF-66E8-8336-14C2FA30F653}"/>
          </ac:spMkLst>
        </pc:spChg>
        <pc:spChg chg="add mod">
          <ac:chgData name="Jodie Watson" userId="dae43fcf-4547-4a1b-85b1-d8b3b0ca69ba" providerId="ADAL" clId="{8EB8B9B2-56E6-4030-A2FB-79AAD758AB5C}" dt="2023-08-30T13:36:51.867" v="1188" actId="313"/>
          <ac:spMkLst>
            <pc:docMk/>
            <pc:sldMk cId="2171223743" sldId="353"/>
            <ac:spMk id="28" creationId="{3F6E333B-1E07-6D45-FC41-3626C5B09AD3}"/>
          </ac:spMkLst>
        </pc:spChg>
        <pc:spChg chg="add mod">
          <ac:chgData name="Jodie Watson" userId="dae43fcf-4547-4a1b-85b1-d8b3b0ca69ba" providerId="ADAL" clId="{8EB8B9B2-56E6-4030-A2FB-79AAD758AB5C}" dt="2023-08-30T08:36:39.027" v="45" actId="13822"/>
          <ac:spMkLst>
            <pc:docMk/>
            <pc:sldMk cId="2171223743" sldId="353"/>
            <ac:spMk id="43" creationId="{0D49533D-C997-B30A-60D0-519B81F8489E}"/>
          </ac:spMkLst>
        </pc:spChg>
        <pc:spChg chg="add mod">
          <ac:chgData name="Jodie Watson" userId="dae43fcf-4547-4a1b-85b1-d8b3b0ca69ba" providerId="ADAL" clId="{8EB8B9B2-56E6-4030-A2FB-79AAD758AB5C}" dt="2023-08-30T08:36:46.081" v="48" actId="1076"/>
          <ac:spMkLst>
            <pc:docMk/>
            <pc:sldMk cId="2171223743" sldId="353"/>
            <ac:spMk id="44" creationId="{CD666A39-1AA8-858F-5D34-16EE6A83151C}"/>
          </ac:spMkLst>
        </pc:spChg>
        <pc:spChg chg="add mod">
          <ac:chgData name="Jodie Watson" userId="dae43fcf-4547-4a1b-85b1-d8b3b0ca69ba" providerId="ADAL" clId="{8EB8B9B2-56E6-4030-A2FB-79AAD758AB5C}" dt="2023-08-30T08:36:55.721" v="53" actId="1076"/>
          <ac:spMkLst>
            <pc:docMk/>
            <pc:sldMk cId="2171223743" sldId="353"/>
            <ac:spMk id="45" creationId="{F31EB7BA-3AD7-F09F-EC65-3C07AB9CEB90}"/>
          </ac:spMkLst>
        </pc:spChg>
        <pc:spChg chg="add mod">
          <ac:chgData name="Jodie Watson" userId="dae43fcf-4547-4a1b-85b1-d8b3b0ca69ba" providerId="ADAL" clId="{8EB8B9B2-56E6-4030-A2FB-79AAD758AB5C}" dt="2023-08-30T08:37:09.897" v="57" actId="1076"/>
          <ac:spMkLst>
            <pc:docMk/>
            <pc:sldMk cId="2171223743" sldId="353"/>
            <ac:spMk id="46" creationId="{1AF29EEA-2303-B9E2-A17F-A502DD795F43}"/>
          </ac:spMkLst>
        </pc:spChg>
        <pc:spChg chg="add mod">
          <ac:chgData name="Jodie Watson" userId="dae43fcf-4547-4a1b-85b1-d8b3b0ca69ba" providerId="ADAL" clId="{8EB8B9B2-56E6-4030-A2FB-79AAD758AB5C}" dt="2023-08-30T08:37:19.064" v="61" actId="1076"/>
          <ac:spMkLst>
            <pc:docMk/>
            <pc:sldMk cId="2171223743" sldId="353"/>
            <ac:spMk id="47" creationId="{5624ECAB-E2B6-45F6-BB98-890CAE8353F3}"/>
          </ac:spMkLst>
        </pc:spChg>
        <pc:spChg chg="add mod">
          <ac:chgData name="Jodie Watson" userId="dae43fcf-4547-4a1b-85b1-d8b3b0ca69ba" providerId="ADAL" clId="{8EB8B9B2-56E6-4030-A2FB-79AAD758AB5C}" dt="2023-08-30T08:38:14.449" v="87" actId="688"/>
          <ac:spMkLst>
            <pc:docMk/>
            <pc:sldMk cId="2171223743" sldId="353"/>
            <ac:spMk id="48" creationId="{06B33A4F-95CF-E916-EFE3-C1773CF8B5B8}"/>
          </ac:spMkLst>
        </pc:spChg>
        <pc:spChg chg="add del mod">
          <ac:chgData name="Jodie Watson" userId="dae43fcf-4547-4a1b-85b1-d8b3b0ca69ba" providerId="ADAL" clId="{8EB8B9B2-56E6-4030-A2FB-79AAD758AB5C}" dt="2023-08-30T13:35:50.487" v="1028" actId="478"/>
          <ac:spMkLst>
            <pc:docMk/>
            <pc:sldMk cId="2171223743" sldId="353"/>
            <ac:spMk id="49" creationId="{425ED044-A137-CDE6-1F4D-38D43D39A2AA}"/>
          </ac:spMkLst>
        </pc:spChg>
        <pc:spChg chg="add mod">
          <ac:chgData name="Jodie Watson" userId="dae43fcf-4547-4a1b-85b1-d8b3b0ca69ba" providerId="ADAL" clId="{8EB8B9B2-56E6-4030-A2FB-79AAD758AB5C}" dt="2023-08-30T13:35:56.947" v="1033" actId="1076"/>
          <ac:spMkLst>
            <pc:docMk/>
            <pc:sldMk cId="2171223743" sldId="353"/>
            <ac:spMk id="50" creationId="{309B20B2-172D-D638-CE90-C10B5BB70172}"/>
          </ac:spMkLst>
        </pc:spChg>
        <pc:spChg chg="add del mod">
          <ac:chgData name="Jodie Watson" userId="dae43fcf-4547-4a1b-85b1-d8b3b0ca69ba" providerId="ADAL" clId="{8EB8B9B2-56E6-4030-A2FB-79AAD758AB5C}" dt="2023-08-30T08:38:14.703" v="89"/>
          <ac:spMkLst>
            <pc:docMk/>
            <pc:sldMk cId="2171223743" sldId="353"/>
            <ac:spMk id="51" creationId="{54D35C2B-FD66-6950-1B86-D2C09DA7B1FA}"/>
          </ac:spMkLst>
        </pc:spChg>
        <pc:spChg chg="add mod">
          <ac:chgData name="Jodie Watson" userId="dae43fcf-4547-4a1b-85b1-d8b3b0ca69ba" providerId="ADAL" clId="{8EB8B9B2-56E6-4030-A2FB-79AAD758AB5C}" dt="2023-08-30T08:40:13.501" v="418" actId="20577"/>
          <ac:spMkLst>
            <pc:docMk/>
            <pc:sldMk cId="2171223743" sldId="353"/>
            <ac:spMk id="52" creationId="{BCBC72B8-49EF-E24F-3447-B729F6AA1EE4}"/>
          </ac:spMkLst>
        </pc:spChg>
        <pc:picChg chg="add mod">
          <ac:chgData name="Jodie Watson" userId="dae43fcf-4547-4a1b-85b1-d8b3b0ca69ba" providerId="ADAL" clId="{8EB8B9B2-56E6-4030-A2FB-79AAD758AB5C}" dt="2023-08-30T08:33:00.841" v="24" actId="1076"/>
          <ac:picMkLst>
            <pc:docMk/>
            <pc:sldMk cId="2171223743" sldId="353"/>
            <ac:picMk id="5" creationId="{309378D6-6135-4EC1-BAB4-9DFDE7FD1A72}"/>
          </ac:picMkLst>
        </pc:picChg>
        <pc:picChg chg="add mod">
          <ac:chgData name="Jodie Watson" userId="dae43fcf-4547-4a1b-85b1-d8b3b0ca69ba" providerId="ADAL" clId="{8EB8B9B2-56E6-4030-A2FB-79AAD758AB5C}" dt="2023-08-30T13:27:07.197" v="427" actId="1076"/>
          <ac:picMkLst>
            <pc:docMk/>
            <pc:sldMk cId="2171223743" sldId="353"/>
            <ac:picMk id="14" creationId="{272909F6-E034-63CF-0381-3B246D474C64}"/>
          </ac:picMkLst>
        </pc:picChg>
        <pc:picChg chg="add mod modCrop">
          <ac:chgData name="Jodie Watson" userId="dae43fcf-4547-4a1b-85b1-d8b3b0ca69ba" providerId="ADAL" clId="{8EB8B9B2-56E6-4030-A2FB-79AAD758AB5C}" dt="2023-08-30T13:31:17.926" v="587" actId="1076"/>
          <ac:picMkLst>
            <pc:docMk/>
            <pc:sldMk cId="2171223743" sldId="353"/>
            <ac:picMk id="20" creationId="{493B2689-A52C-DDE8-CF4E-D780805A819E}"/>
          </ac:picMkLst>
        </pc:picChg>
        <pc:picChg chg="add mod">
          <ac:chgData name="Jodie Watson" userId="dae43fcf-4547-4a1b-85b1-d8b3b0ca69ba" providerId="ADAL" clId="{8EB8B9B2-56E6-4030-A2FB-79AAD758AB5C}" dt="2023-08-30T13:32:39.740" v="777" actId="1076"/>
          <ac:picMkLst>
            <pc:docMk/>
            <pc:sldMk cId="2171223743" sldId="353"/>
            <ac:picMk id="27" creationId="{08E15D09-72BE-46FD-EA5D-52630E990A45}"/>
          </ac:picMkLst>
        </pc:picChg>
        <pc:picChg chg="add mod">
          <ac:chgData name="Jodie Watson" userId="dae43fcf-4547-4a1b-85b1-d8b3b0ca69ba" providerId="ADAL" clId="{8EB8B9B2-56E6-4030-A2FB-79AAD758AB5C}" dt="2023-08-30T13:34:13.012" v="937" actId="1076"/>
          <ac:picMkLst>
            <pc:docMk/>
            <pc:sldMk cId="2171223743" sldId="353"/>
            <ac:picMk id="29" creationId="{47150E0C-3B60-A137-1AC7-131DA7C34D8D}"/>
          </ac:picMkLst>
        </pc:picChg>
        <pc:picChg chg="add mod">
          <ac:chgData name="Jodie Watson" userId="dae43fcf-4547-4a1b-85b1-d8b3b0ca69ba" providerId="ADAL" clId="{8EB8B9B2-56E6-4030-A2FB-79AAD758AB5C}" dt="2023-08-30T13:34:43.461" v="938" actId="1076"/>
          <ac:picMkLst>
            <pc:docMk/>
            <pc:sldMk cId="2171223743" sldId="353"/>
            <ac:picMk id="35" creationId="{A4B96031-504F-D61B-0F6F-545EE2503A68}"/>
          </ac:picMkLst>
        </pc:picChg>
        <pc:picChg chg="add mod">
          <ac:chgData name="Jodie Watson" userId="dae43fcf-4547-4a1b-85b1-d8b3b0ca69ba" providerId="ADAL" clId="{8EB8B9B2-56E6-4030-A2FB-79AAD758AB5C}" dt="2023-08-30T13:35:55.701" v="1032" actId="1076"/>
          <ac:picMkLst>
            <pc:docMk/>
            <pc:sldMk cId="2171223743" sldId="353"/>
            <ac:picMk id="40" creationId="{0350BD07-1B1C-325A-0BD8-F1B032CBA902}"/>
          </ac:picMkLst>
        </pc:picChg>
        <pc:picChg chg="add mod">
          <ac:chgData name="Jodie Watson" userId="dae43fcf-4547-4a1b-85b1-d8b3b0ca69ba" providerId="ADAL" clId="{8EB8B9B2-56E6-4030-A2FB-79AAD758AB5C}" dt="2023-08-30T13:35:59.204" v="1034" actId="1076"/>
          <ac:picMkLst>
            <pc:docMk/>
            <pc:sldMk cId="2171223743" sldId="353"/>
            <ac:picMk id="42" creationId="{36EB249E-B39C-5531-0909-42EB9F7CE236}"/>
          </ac:picMkLst>
        </pc:picChg>
        <pc:picChg chg="add mod">
          <ac:chgData name="Jodie Watson" userId="dae43fcf-4547-4a1b-85b1-d8b3b0ca69ba" providerId="ADAL" clId="{8EB8B9B2-56E6-4030-A2FB-79AAD758AB5C}" dt="2023-08-30T13:25:14.757" v="421" actId="1076"/>
          <ac:picMkLst>
            <pc:docMk/>
            <pc:sldMk cId="2171223743" sldId="353"/>
            <ac:picMk id="1026" creationId="{C9A37EF0-9367-D185-7882-1DA1016D54B2}"/>
          </ac:picMkLst>
        </pc:picChg>
      </pc:sldChg>
    </pc:docChg>
  </pc:docChgLst>
  <pc:docChgLst>
    <pc:chgData name="Jodie Watson" userId="dae43fcf-4547-4a1b-85b1-d8b3b0ca69ba" providerId="ADAL" clId="{4C538FE3-43F2-4F3B-9C04-0C48A346C579}"/>
    <pc:docChg chg="undo redo custSel modSld">
      <pc:chgData name="Jodie Watson" userId="dae43fcf-4547-4a1b-85b1-d8b3b0ca69ba" providerId="ADAL" clId="{4C538FE3-43F2-4F3B-9C04-0C48A346C579}" dt="2023-08-30T08:14:40.881" v="137" actId="20577"/>
      <pc:docMkLst>
        <pc:docMk/>
      </pc:docMkLst>
      <pc:sldChg chg="addSp delSp modSp mod modNotesTx">
        <pc:chgData name="Jodie Watson" userId="dae43fcf-4547-4a1b-85b1-d8b3b0ca69ba" providerId="ADAL" clId="{4C538FE3-43F2-4F3B-9C04-0C48A346C579}" dt="2023-08-30T08:14:40.881" v="137" actId="20577"/>
        <pc:sldMkLst>
          <pc:docMk/>
          <pc:sldMk cId="2171223743" sldId="353"/>
        </pc:sldMkLst>
        <pc:spChg chg="mod">
          <ac:chgData name="Jodie Watson" userId="dae43fcf-4547-4a1b-85b1-d8b3b0ca69ba" providerId="ADAL" clId="{4C538FE3-43F2-4F3B-9C04-0C48A346C579}" dt="2023-08-30T08:14:40.881" v="137" actId="20577"/>
          <ac:spMkLst>
            <pc:docMk/>
            <pc:sldMk cId="2171223743" sldId="353"/>
            <ac:spMk id="2" creationId="{2C2BFAE1-45D3-4B3B-81D2-0BF25FA84FB8}"/>
          </ac:spMkLst>
        </pc:spChg>
        <pc:spChg chg="del">
          <ac:chgData name="Jodie Watson" userId="dae43fcf-4547-4a1b-85b1-d8b3b0ca69ba" providerId="ADAL" clId="{4C538FE3-43F2-4F3B-9C04-0C48A346C579}" dt="2023-08-30T08:13:18.115" v="51" actId="478"/>
          <ac:spMkLst>
            <pc:docMk/>
            <pc:sldMk cId="2171223743" sldId="353"/>
            <ac:spMk id="4" creationId="{00000000-0000-0000-0000-000000000000}"/>
          </ac:spMkLst>
        </pc:spChg>
        <pc:spChg chg="del">
          <ac:chgData name="Jodie Watson" userId="dae43fcf-4547-4a1b-85b1-d8b3b0ca69ba" providerId="ADAL" clId="{4C538FE3-43F2-4F3B-9C04-0C48A346C579}" dt="2023-08-30T08:12:52.147" v="27" actId="478"/>
          <ac:spMkLst>
            <pc:docMk/>
            <pc:sldMk cId="2171223743" sldId="353"/>
            <ac:spMk id="5" creationId="{00000000-0000-0000-0000-000000000000}"/>
          </ac:spMkLst>
        </pc:spChg>
        <pc:spChg chg="del">
          <ac:chgData name="Jodie Watson" userId="dae43fcf-4547-4a1b-85b1-d8b3b0ca69ba" providerId="ADAL" clId="{4C538FE3-43F2-4F3B-9C04-0C48A346C579}" dt="2023-08-30T08:12:43.316" v="16" actId="478"/>
          <ac:spMkLst>
            <pc:docMk/>
            <pc:sldMk cId="2171223743" sldId="353"/>
            <ac:spMk id="6" creationId="{00000000-0000-0000-0000-000000000000}"/>
          </ac:spMkLst>
        </pc:spChg>
        <pc:spChg chg="del">
          <ac:chgData name="Jodie Watson" userId="dae43fcf-4547-4a1b-85b1-d8b3b0ca69ba" providerId="ADAL" clId="{4C538FE3-43F2-4F3B-9C04-0C48A346C579}" dt="2023-08-30T08:12:53.876" v="28" actId="478"/>
          <ac:spMkLst>
            <pc:docMk/>
            <pc:sldMk cId="2171223743" sldId="353"/>
            <ac:spMk id="14" creationId="{00000000-0000-0000-0000-000000000000}"/>
          </ac:spMkLst>
        </pc:spChg>
        <pc:spChg chg="del mod">
          <ac:chgData name="Jodie Watson" userId="dae43fcf-4547-4a1b-85b1-d8b3b0ca69ba" providerId="ADAL" clId="{4C538FE3-43F2-4F3B-9C04-0C48A346C579}" dt="2023-08-30T08:12:49.945" v="24" actId="478"/>
          <ac:spMkLst>
            <pc:docMk/>
            <pc:sldMk cId="2171223743" sldId="353"/>
            <ac:spMk id="16" creationId="{00000000-0000-0000-0000-000000000000}"/>
          </ac:spMkLst>
        </pc:spChg>
        <pc:spChg chg="mod">
          <ac:chgData name="Jodie Watson" userId="dae43fcf-4547-4a1b-85b1-d8b3b0ca69ba" providerId="ADAL" clId="{4C538FE3-43F2-4F3B-9C04-0C48A346C579}" dt="2023-08-30T08:13:27.386" v="59" actId="1076"/>
          <ac:spMkLst>
            <pc:docMk/>
            <pc:sldMk cId="2171223743" sldId="353"/>
            <ac:spMk id="17" creationId="{00000000-0000-0000-0000-000000000000}"/>
          </ac:spMkLst>
        </pc:spChg>
        <pc:spChg chg="del">
          <ac:chgData name="Jodie Watson" userId="dae43fcf-4547-4a1b-85b1-d8b3b0ca69ba" providerId="ADAL" clId="{4C538FE3-43F2-4F3B-9C04-0C48A346C579}" dt="2023-08-30T08:12:46.209" v="19" actId="478"/>
          <ac:spMkLst>
            <pc:docMk/>
            <pc:sldMk cId="2171223743" sldId="353"/>
            <ac:spMk id="21" creationId="{00000000-0000-0000-0000-000000000000}"/>
          </ac:spMkLst>
        </pc:spChg>
        <pc:spChg chg="del">
          <ac:chgData name="Jodie Watson" userId="dae43fcf-4547-4a1b-85b1-d8b3b0ca69ba" providerId="ADAL" clId="{4C538FE3-43F2-4F3B-9C04-0C48A346C579}" dt="2023-08-30T08:12:46.209" v="19" actId="478"/>
          <ac:spMkLst>
            <pc:docMk/>
            <pc:sldMk cId="2171223743" sldId="353"/>
            <ac:spMk id="27" creationId="{00000000-0000-0000-0000-000000000000}"/>
          </ac:spMkLst>
        </pc:spChg>
        <pc:spChg chg="del">
          <ac:chgData name="Jodie Watson" userId="dae43fcf-4547-4a1b-85b1-d8b3b0ca69ba" providerId="ADAL" clId="{4C538FE3-43F2-4F3B-9C04-0C48A346C579}" dt="2023-08-30T08:12:46.209" v="19" actId="478"/>
          <ac:spMkLst>
            <pc:docMk/>
            <pc:sldMk cId="2171223743" sldId="353"/>
            <ac:spMk id="40" creationId="{00000000-0000-0000-0000-000000000000}"/>
          </ac:spMkLst>
        </pc:spChg>
        <pc:spChg chg="del">
          <ac:chgData name="Jodie Watson" userId="dae43fcf-4547-4a1b-85b1-d8b3b0ca69ba" providerId="ADAL" clId="{4C538FE3-43F2-4F3B-9C04-0C48A346C579}" dt="2023-08-30T08:13:16.678" v="50" actId="478"/>
          <ac:spMkLst>
            <pc:docMk/>
            <pc:sldMk cId="2171223743" sldId="353"/>
            <ac:spMk id="50" creationId="{00000000-0000-0000-0000-000000000000}"/>
          </ac:spMkLst>
        </pc:spChg>
        <pc:spChg chg="del">
          <ac:chgData name="Jodie Watson" userId="dae43fcf-4547-4a1b-85b1-d8b3b0ca69ba" providerId="ADAL" clId="{4C538FE3-43F2-4F3B-9C04-0C48A346C579}" dt="2023-08-30T08:12:57.159" v="31" actId="478"/>
          <ac:spMkLst>
            <pc:docMk/>
            <pc:sldMk cId="2171223743" sldId="353"/>
            <ac:spMk id="53" creationId="{00000000-0000-0000-0000-000000000000}"/>
          </ac:spMkLst>
        </pc:spChg>
        <pc:spChg chg="del">
          <ac:chgData name="Jodie Watson" userId="dae43fcf-4547-4a1b-85b1-d8b3b0ca69ba" providerId="ADAL" clId="{4C538FE3-43F2-4F3B-9C04-0C48A346C579}" dt="2023-08-30T08:13:04.488" v="41" actId="478"/>
          <ac:spMkLst>
            <pc:docMk/>
            <pc:sldMk cId="2171223743" sldId="353"/>
            <ac:spMk id="54" creationId="{00000000-0000-0000-0000-000000000000}"/>
          </ac:spMkLst>
        </pc:spChg>
        <pc:spChg chg="del">
          <ac:chgData name="Jodie Watson" userId="dae43fcf-4547-4a1b-85b1-d8b3b0ca69ba" providerId="ADAL" clId="{4C538FE3-43F2-4F3B-9C04-0C48A346C579}" dt="2023-08-30T08:13:07.024" v="43" actId="478"/>
          <ac:spMkLst>
            <pc:docMk/>
            <pc:sldMk cId="2171223743" sldId="353"/>
            <ac:spMk id="55" creationId="{00000000-0000-0000-0000-000000000000}"/>
          </ac:spMkLst>
        </pc:spChg>
        <pc:spChg chg="del">
          <ac:chgData name="Jodie Watson" userId="dae43fcf-4547-4a1b-85b1-d8b3b0ca69ba" providerId="ADAL" clId="{4C538FE3-43F2-4F3B-9C04-0C48A346C579}" dt="2023-08-30T08:13:08.308" v="44" actId="478"/>
          <ac:spMkLst>
            <pc:docMk/>
            <pc:sldMk cId="2171223743" sldId="353"/>
            <ac:spMk id="56" creationId="{00000000-0000-0000-0000-000000000000}"/>
          </ac:spMkLst>
        </pc:spChg>
        <pc:spChg chg="del">
          <ac:chgData name="Jodie Watson" userId="dae43fcf-4547-4a1b-85b1-d8b3b0ca69ba" providerId="ADAL" clId="{4C538FE3-43F2-4F3B-9C04-0C48A346C579}" dt="2023-08-30T08:13:06.129" v="42" actId="478"/>
          <ac:spMkLst>
            <pc:docMk/>
            <pc:sldMk cId="2171223743" sldId="353"/>
            <ac:spMk id="57"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59"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60"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61" creationId="{00000000-0000-0000-0000-000000000000}"/>
          </ac:spMkLst>
        </pc:spChg>
        <pc:spChg chg="del">
          <ac:chgData name="Jodie Watson" userId="dae43fcf-4547-4a1b-85b1-d8b3b0ca69ba" providerId="ADAL" clId="{4C538FE3-43F2-4F3B-9C04-0C48A346C579}" dt="2023-08-30T08:13:10.527" v="46" actId="478"/>
          <ac:spMkLst>
            <pc:docMk/>
            <pc:sldMk cId="2171223743" sldId="353"/>
            <ac:spMk id="62"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3"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4"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5" creationId="{00000000-0000-0000-0000-000000000000}"/>
          </ac:spMkLst>
        </pc:spChg>
        <pc:spChg chg="del">
          <ac:chgData name="Jodie Watson" userId="dae43fcf-4547-4a1b-85b1-d8b3b0ca69ba" providerId="ADAL" clId="{4C538FE3-43F2-4F3B-9C04-0C48A346C579}" dt="2023-08-30T08:13:23.562" v="54" actId="478"/>
          <ac:spMkLst>
            <pc:docMk/>
            <pc:sldMk cId="2171223743" sldId="353"/>
            <ac:spMk id="66" creationId="{00000000-0000-0000-0000-000000000000}"/>
          </ac:spMkLst>
        </pc:spChg>
        <pc:spChg chg="del">
          <ac:chgData name="Jodie Watson" userId="dae43fcf-4547-4a1b-85b1-d8b3b0ca69ba" providerId="ADAL" clId="{4C538FE3-43F2-4F3B-9C04-0C48A346C579}" dt="2023-08-30T08:12:59.644" v="32" actId="478"/>
          <ac:spMkLst>
            <pc:docMk/>
            <pc:sldMk cId="2171223743" sldId="353"/>
            <ac:spMk id="79" creationId="{00000000-0000-0000-0000-000000000000}"/>
          </ac:spMkLst>
        </pc:spChg>
        <pc:spChg chg="del">
          <ac:chgData name="Jodie Watson" userId="dae43fcf-4547-4a1b-85b1-d8b3b0ca69ba" providerId="ADAL" clId="{4C538FE3-43F2-4F3B-9C04-0C48A346C579}" dt="2023-08-30T08:12:57.159" v="31" actId="478"/>
          <ac:spMkLst>
            <pc:docMk/>
            <pc:sldMk cId="2171223743" sldId="353"/>
            <ac:spMk id="81" creationId="{00000000-0000-0000-0000-000000000000}"/>
          </ac:spMkLst>
        </pc:spChg>
        <pc:spChg chg="del">
          <ac:chgData name="Jodie Watson" userId="dae43fcf-4547-4a1b-85b1-d8b3b0ca69ba" providerId="ADAL" clId="{4C538FE3-43F2-4F3B-9C04-0C48A346C579}" dt="2023-08-30T08:12:48.399" v="23" actId="478"/>
          <ac:spMkLst>
            <pc:docMk/>
            <pc:sldMk cId="2171223743" sldId="353"/>
            <ac:spMk id="95" creationId="{9AD4C507-B9BC-416E-83C4-AA351261035A}"/>
          </ac:spMkLst>
        </pc:spChg>
        <pc:spChg chg="del mod">
          <ac:chgData name="Jodie Watson" userId="dae43fcf-4547-4a1b-85b1-d8b3b0ca69ba" providerId="ADAL" clId="{4C538FE3-43F2-4F3B-9C04-0C48A346C579}" dt="2023-08-30T08:12:55.475" v="30" actId="478"/>
          <ac:spMkLst>
            <pc:docMk/>
            <pc:sldMk cId="2171223743" sldId="353"/>
            <ac:spMk id="107" creationId="{50892764-E439-4945-B8E6-F007FC8A8440}"/>
          </ac:spMkLst>
        </pc:spChg>
        <pc:spChg chg="del">
          <ac:chgData name="Jodie Watson" userId="dae43fcf-4547-4a1b-85b1-d8b3b0ca69ba" providerId="ADAL" clId="{4C538FE3-43F2-4F3B-9C04-0C48A346C579}" dt="2023-08-30T08:13:19.224" v="52" actId="478"/>
          <ac:spMkLst>
            <pc:docMk/>
            <pc:sldMk cId="2171223743" sldId="353"/>
            <ac:spMk id="133" creationId="{9AD4C507-B9BC-416E-83C4-AA351261035A}"/>
          </ac:spMkLst>
        </pc:spChg>
        <pc:spChg chg="del">
          <ac:chgData name="Jodie Watson" userId="dae43fcf-4547-4a1b-85b1-d8b3b0ca69ba" providerId="ADAL" clId="{4C538FE3-43F2-4F3B-9C04-0C48A346C579}" dt="2023-08-30T08:13:20.986" v="53" actId="478"/>
          <ac:spMkLst>
            <pc:docMk/>
            <pc:sldMk cId="2171223743" sldId="353"/>
            <ac:spMk id="136" creationId="{9AD4C507-B9BC-416E-83C4-AA351261035A}"/>
          </ac:spMkLst>
        </pc:spChg>
        <pc:spChg chg="del">
          <ac:chgData name="Jodie Watson" userId="dae43fcf-4547-4a1b-85b1-d8b3b0ca69ba" providerId="ADAL" clId="{4C538FE3-43F2-4F3B-9C04-0C48A346C579}" dt="2023-08-30T08:12:59.644" v="32" actId="478"/>
          <ac:spMkLst>
            <pc:docMk/>
            <pc:sldMk cId="2171223743" sldId="353"/>
            <ac:spMk id="139" creationId="{9AD4C507-B9BC-416E-83C4-AA351261035A}"/>
          </ac:spMkLst>
        </pc:spChg>
        <pc:spChg chg="add del mod">
          <ac:chgData name="Jodie Watson" userId="dae43fcf-4547-4a1b-85b1-d8b3b0ca69ba" providerId="ADAL" clId="{4C538FE3-43F2-4F3B-9C04-0C48A346C579}" dt="2023-08-30T08:14:32.463" v="126" actId="478"/>
          <ac:spMkLst>
            <pc:docMk/>
            <pc:sldMk cId="2171223743" sldId="353"/>
            <ac:spMk id="142" creationId="{9AD4C507-B9BC-416E-83C4-AA351261035A}"/>
          </ac:spMkLst>
        </pc:spChg>
        <pc:spChg chg="del mod">
          <ac:chgData name="Jodie Watson" userId="dae43fcf-4547-4a1b-85b1-d8b3b0ca69ba" providerId="ADAL" clId="{4C538FE3-43F2-4F3B-9C04-0C48A346C579}" dt="2023-08-30T08:13:00.855" v="34" actId="478"/>
          <ac:spMkLst>
            <pc:docMk/>
            <pc:sldMk cId="2171223743" sldId="353"/>
            <ac:spMk id="145" creationId="{9AD4C507-B9BC-416E-83C4-AA351261035A}"/>
          </ac:spMkLst>
        </pc:spChg>
        <pc:grpChg chg="del">
          <ac:chgData name="Jodie Watson" userId="dae43fcf-4547-4a1b-85b1-d8b3b0ca69ba" providerId="ADAL" clId="{4C538FE3-43F2-4F3B-9C04-0C48A346C579}" dt="2023-08-30T08:12:59.644" v="32" actId="478"/>
          <ac:grpSpMkLst>
            <pc:docMk/>
            <pc:sldMk cId="2171223743" sldId="353"/>
            <ac:grpSpMk id="155" creationId="{1F2AEB31-7862-471C-A051-41BBC3DA4D51}"/>
          </ac:grpSpMkLst>
        </pc:grpChg>
        <pc:picChg chg="mod">
          <ac:chgData name="Jodie Watson" userId="dae43fcf-4547-4a1b-85b1-d8b3b0ca69ba" providerId="ADAL" clId="{4C538FE3-43F2-4F3B-9C04-0C48A346C579}" dt="2023-08-30T08:14:27.437" v="112" actId="1076"/>
          <ac:picMkLst>
            <pc:docMk/>
            <pc:sldMk cId="2171223743" sldId="353"/>
            <ac:picMk id="18" creationId="{821F9734-D773-4024-BE1F-20A1FD95F207}"/>
          </ac:picMkLst>
        </pc:picChg>
        <pc:picChg chg="del">
          <ac:chgData name="Jodie Watson" userId="dae43fcf-4547-4a1b-85b1-d8b3b0ca69ba" providerId="ADAL" clId="{4C538FE3-43F2-4F3B-9C04-0C48A346C579}" dt="2023-08-30T08:12:42.160" v="15" actId="478"/>
          <ac:picMkLst>
            <pc:docMk/>
            <pc:sldMk cId="2171223743" sldId="353"/>
            <ac:picMk id="67" creationId="{00000000-0000-0000-0000-000000000000}"/>
          </ac:picMkLst>
        </pc:picChg>
        <pc:picChg chg="del">
          <ac:chgData name="Jodie Watson" userId="dae43fcf-4547-4a1b-85b1-d8b3b0ca69ba" providerId="ADAL" clId="{4C538FE3-43F2-4F3B-9C04-0C48A346C579}" dt="2023-08-30T08:13:16.149" v="49" actId="478"/>
          <ac:picMkLst>
            <pc:docMk/>
            <pc:sldMk cId="2171223743" sldId="353"/>
            <ac:picMk id="68" creationId="{00000000-0000-0000-0000-000000000000}"/>
          </ac:picMkLst>
        </pc:picChg>
        <pc:picChg chg="del">
          <ac:chgData name="Jodie Watson" userId="dae43fcf-4547-4a1b-85b1-d8b3b0ca69ba" providerId="ADAL" clId="{4C538FE3-43F2-4F3B-9C04-0C48A346C579}" dt="2023-08-30T08:12:51.103" v="26" actId="478"/>
          <ac:picMkLst>
            <pc:docMk/>
            <pc:sldMk cId="2171223743" sldId="353"/>
            <ac:picMk id="69" creationId="{00000000-0000-0000-0000-000000000000}"/>
          </ac:picMkLst>
        </pc:picChg>
        <pc:picChg chg="del">
          <ac:chgData name="Jodie Watson" userId="dae43fcf-4547-4a1b-85b1-d8b3b0ca69ba" providerId="ADAL" clId="{4C538FE3-43F2-4F3B-9C04-0C48A346C579}" dt="2023-08-30T08:12:50.789" v="25" actId="478"/>
          <ac:picMkLst>
            <pc:docMk/>
            <pc:sldMk cId="2171223743" sldId="353"/>
            <ac:picMk id="70" creationId="{00000000-0000-0000-0000-000000000000}"/>
          </ac:picMkLst>
        </pc:picChg>
        <pc:picChg chg="del">
          <ac:chgData name="Jodie Watson" userId="dae43fcf-4547-4a1b-85b1-d8b3b0ca69ba" providerId="ADAL" clId="{4C538FE3-43F2-4F3B-9C04-0C48A346C579}" dt="2023-08-30T08:12:43.909" v="17" actId="478"/>
          <ac:picMkLst>
            <pc:docMk/>
            <pc:sldMk cId="2171223743" sldId="353"/>
            <ac:picMk id="71" creationId="{00000000-0000-0000-0000-000000000000}"/>
          </ac:picMkLst>
        </pc:picChg>
        <pc:picChg chg="del mod">
          <ac:chgData name="Jodie Watson" userId="dae43fcf-4547-4a1b-85b1-d8b3b0ca69ba" providerId="ADAL" clId="{4C538FE3-43F2-4F3B-9C04-0C48A346C579}" dt="2023-08-30T08:12:46.910" v="21" actId="478"/>
          <ac:picMkLst>
            <pc:docMk/>
            <pc:sldMk cId="2171223743" sldId="353"/>
            <ac:picMk id="72" creationId="{00000000-0000-0000-0000-000000000000}"/>
          </ac:picMkLst>
        </pc:picChg>
        <pc:picChg chg="del">
          <ac:chgData name="Jodie Watson" userId="dae43fcf-4547-4a1b-85b1-d8b3b0ca69ba" providerId="ADAL" clId="{4C538FE3-43F2-4F3B-9C04-0C48A346C579}" dt="2023-08-30T08:12:44.494" v="18" actId="478"/>
          <ac:picMkLst>
            <pc:docMk/>
            <pc:sldMk cId="2171223743" sldId="353"/>
            <ac:picMk id="74" creationId="{00000000-0000-0000-0000-000000000000}"/>
          </ac:picMkLst>
        </pc:picChg>
        <pc:picChg chg="del">
          <ac:chgData name="Jodie Watson" userId="dae43fcf-4547-4a1b-85b1-d8b3b0ca69ba" providerId="ADAL" clId="{4C538FE3-43F2-4F3B-9C04-0C48A346C579}" dt="2023-08-30T08:12:46.209" v="19" actId="478"/>
          <ac:picMkLst>
            <pc:docMk/>
            <pc:sldMk cId="2171223743" sldId="353"/>
            <ac:picMk id="75" creationId="{00000000-0000-0000-0000-000000000000}"/>
          </ac:picMkLst>
        </pc:picChg>
        <pc:picChg chg="del">
          <ac:chgData name="Jodie Watson" userId="dae43fcf-4547-4a1b-85b1-d8b3b0ca69ba" providerId="ADAL" clId="{4C538FE3-43F2-4F3B-9C04-0C48A346C579}" dt="2023-08-30T08:12:57.159" v="31" actId="478"/>
          <ac:picMkLst>
            <pc:docMk/>
            <pc:sldMk cId="2171223743" sldId="353"/>
            <ac:picMk id="76" creationId="{00000000-0000-0000-0000-000000000000}"/>
          </ac:picMkLst>
        </pc:picChg>
        <pc:picChg chg="del">
          <ac:chgData name="Jodie Watson" userId="dae43fcf-4547-4a1b-85b1-d8b3b0ca69ba" providerId="ADAL" clId="{4C538FE3-43F2-4F3B-9C04-0C48A346C579}" dt="2023-08-30T08:12:59.644" v="32" actId="478"/>
          <ac:picMkLst>
            <pc:docMk/>
            <pc:sldMk cId="2171223743" sldId="353"/>
            <ac:picMk id="77" creationId="{00000000-0000-0000-0000-000000000000}"/>
          </ac:picMkLst>
        </pc:picChg>
        <pc:picChg chg="del">
          <ac:chgData name="Jodie Watson" userId="dae43fcf-4547-4a1b-85b1-d8b3b0ca69ba" providerId="ADAL" clId="{4C538FE3-43F2-4F3B-9C04-0C48A346C579}" dt="2023-08-30T08:12:59.644" v="32" actId="478"/>
          <ac:picMkLst>
            <pc:docMk/>
            <pc:sldMk cId="2171223743" sldId="353"/>
            <ac:picMk id="78" creationId="{00000000-0000-0000-0000-000000000000}"/>
          </ac:picMkLst>
        </pc:picChg>
        <pc:picChg chg="del">
          <ac:chgData name="Jodie Watson" userId="dae43fcf-4547-4a1b-85b1-d8b3b0ca69ba" providerId="ADAL" clId="{4C538FE3-43F2-4F3B-9C04-0C48A346C579}" dt="2023-08-30T08:12:57.159" v="31" actId="478"/>
          <ac:picMkLst>
            <pc:docMk/>
            <pc:sldMk cId="2171223743" sldId="353"/>
            <ac:picMk id="80" creationId="{00000000-0000-0000-0000-000000000000}"/>
          </ac:picMkLst>
        </pc:picChg>
        <pc:picChg chg="del">
          <ac:chgData name="Jodie Watson" userId="dae43fcf-4547-4a1b-85b1-d8b3b0ca69ba" providerId="ADAL" clId="{4C538FE3-43F2-4F3B-9C04-0C48A346C579}" dt="2023-08-30T08:13:01.494" v="35" actId="478"/>
          <ac:picMkLst>
            <pc:docMk/>
            <pc:sldMk cId="2171223743" sldId="353"/>
            <ac:picMk id="82" creationId="{00000000-0000-0000-0000-000000000000}"/>
          </ac:picMkLst>
        </pc:picChg>
        <pc:picChg chg="del">
          <ac:chgData name="Jodie Watson" userId="dae43fcf-4547-4a1b-85b1-d8b3b0ca69ba" providerId="ADAL" clId="{4C538FE3-43F2-4F3B-9C04-0C48A346C579}" dt="2023-08-30T08:12:57.159" v="31" actId="478"/>
          <ac:picMkLst>
            <pc:docMk/>
            <pc:sldMk cId="2171223743" sldId="353"/>
            <ac:picMk id="84" creationId="{00000000-0000-0000-0000-000000000000}"/>
          </ac:picMkLst>
        </pc:picChg>
        <pc:picChg chg="del">
          <ac:chgData name="Jodie Watson" userId="dae43fcf-4547-4a1b-85b1-d8b3b0ca69ba" providerId="ADAL" clId="{4C538FE3-43F2-4F3B-9C04-0C48A346C579}" dt="2023-08-30T08:13:01.804" v="36" actId="478"/>
          <ac:picMkLst>
            <pc:docMk/>
            <pc:sldMk cId="2171223743" sldId="353"/>
            <ac:picMk id="85" creationId="{00000000-0000-0000-0000-000000000000}"/>
          </ac:picMkLst>
        </pc:picChg>
        <pc:picChg chg="del">
          <ac:chgData name="Jodie Watson" userId="dae43fcf-4547-4a1b-85b1-d8b3b0ca69ba" providerId="ADAL" clId="{4C538FE3-43F2-4F3B-9C04-0C48A346C579}" dt="2023-08-30T08:13:08.916" v="45" actId="478"/>
          <ac:picMkLst>
            <pc:docMk/>
            <pc:sldMk cId="2171223743" sldId="353"/>
            <ac:picMk id="86" creationId="{00000000-0000-0000-0000-000000000000}"/>
          </ac:picMkLst>
        </pc:picChg>
        <pc:picChg chg="del">
          <ac:chgData name="Jodie Watson" userId="dae43fcf-4547-4a1b-85b1-d8b3b0ca69ba" providerId="ADAL" clId="{4C538FE3-43F2-4F3B-9C04-0C48A346C579}" dt="2023-08-30T08:13:02.130" v="37" actId="478"/>
          <ac:picMkLst>
            <pc:docMk/>
            <pc:sldMk cId="2171223743" sldId="353"/>
            <ac:picMk id="88" creationId="{00000000-0000-0000-0000-000000000000}"/>
          </ac:picMkLst>
        </pc:picChg>
        <pc:picChg chg="del">
          <ac:chgData name="Jodie Watson" userId="dae43fcf-4547-4a1b-85b1-d8b3b0ca69ba" providerId="ADAL" clId="{4C538FE3-43F2-4F3B-9C04-0C48A346C579}" dt="2023-08-30T08:13:02.505" v="38" actId="478"/>
          <ac:picMkLst>
            <pc:docMk/>
            <pc:sldMk cId="2171223743" sldId="353"/>
            <ac:picMk id="100" creationId="{00000000-0000-0000-0000-000000000000}"/>
          </ac:picMkLst>
        </pc:picChg>
        <pc:picChg chg="del">
          <ac:chgData name="Jodie Watson" userId="dae43fcf-4547-4a1b-85b1-d8b3b0ca69ba" providerId="ADAL" clId="{4C538FE3-43F2-4F3B-9C04-0C48A346C579}" dt="2023-08-30T08:13:02.955" v="39" actId="478"/>
          <ac:picMkLst>
            <pc:docMk/>
            <pc:sldMk cId="2171223743" sldId="353"/>
            <ac:picMk id="102" creationId="{00000000-0000-0000-0000-000000000000}"/>
          </ac:picMkLst>
        </pc:picChg>
        <pc:picChg chg="del">
          <ac:chgData name="Jodie Watson" userId="dae43fcf-4547-4a1b-85b1-d8b3b0ca69ba" providerId="ADAL" clId="{4C538FE3-43F2-4F3B-9C04-0C48A346C579}" dt="2023-08-30T08:13:03.315" v="40" actId="478"/>
          <ac:picMkLst>
            <pc:docMk/>
            <pc:sldMk cId="2171223743" sldId="353"/>
            <ac:picMk id="111" creationId="{00000000-0000-0000-0000-000000000000}"/>
          </ac:picMkLst>
        </pc:picChg>
        <pc:picChg chg="del">
          <ac:chgData name="Jodie Watson" userId="dae43fcf-4547-4a1b-85b1-d8b3b0ca69ba" providerId="ADAL" clId="{4C538FE3-43F2-4F3B-9C04-0C48A346C579}" dt="2023-08-30T08:13:23.562" v="54" actId="478"/>
          <ac:picMkLst>
            <pc:docMk/>
            <pc:sldMk cId="2171223743" sldId="353"/>
            <ac:picMk id="114" creationId="{00000000-0000-0000-0000-000000000000}"/>
          </ac:picMkLst>
        </pc:picChg>
        <pc:picChg chg="del mod">
          <ac:chgData name="Jodie Watson" userId="dae43fcf-4547-4a1b-85b1-d8b3b0ca69ba" providerId="ADAL" clId="{4C538FE3-43F2-4F3B-9C04-0C48A346C579}" dt="2023-08-30T08:13:25.785" v="58" actId="478"/>
          <ac:picMkLst>
            <pc:docMk/>
            <pc:sldMk cId="2171223743" sldId="353"/>
            <ac:picMk id="116" creationId="{00000000-0000-0000-0000-000000000000}"/>
          </ac:picMkLst>
        </pc:picChg>
        <pc:picChg chg="del">
          <ac:chgData name="Jodie Watson" userId="dae43fcf-4547-4a1b-85b1-d8b3b0ca69ba" providerId="ADAL" clId="{4C538FE3-43F2-4F3B-9C04-0C48A346C579}" dt="2023-08-30T08:13:23.562" v="54" actId="478"/>
          <ac:picMkLst>
            <pc:docMk/>
            <pc:sldMk cId="2171223743" sldId="353"/>
            <ac:picMk id="118" creationId="{00000000-0000-0000-0000-000000000000}"/>
          </ac:picMkLst>
        </pc:picChg>
        <pc:picChg chg="del">
          <ac:chgData name="Jodie Watson" userId="dae43fcf-4547-4a1b-85b1-d8b3b0ca69ba" providerId="ADAL" clId="{4C538FE3-43F2-4F3B-9C04-0C48A346C579}" dt="2023-08-30T08:13:24.481" v="55" actId="478"/>
          <ac:picMkLst>
            <pc:docMk/>
            <pc:sldMk cId="2171223743" sldId="353"/>
            <ac:picMk id="119" creationId="{00000000-0000-0000-0000-000000000000}"/>
          </ac:picMkLst>
        </pc:picChg>
        <pc:picChg chg="del">
          <ac:chgData name="Jodie Watson" userId="dae43fcf-4547-4a1b-85b1-d8b3b0ca69ba" providerId="ADAL" clId="{4C538FE3-43F2-4F3B-9C04-0C48A346C579}" dt="2023-08-30T08:12:40.624" v="14" actId="478"/>
          <ac:picMkLst>
            <pc:docMk/>
            <pc:sldMk cId="2171223743" sldId="353"/>
            <ac:picMk id="121"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8/30/2023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4130937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6331"/>
            <a:ext cx="10515600" cy="739056"/>
          </a:xfrm>
        </p:spPr>
        <p:txBody>
          <a:bodyPr>
            <a:normAutofit/>
          </a:bodyPr>
          <a:lstStyle>
            <a:lvl1pPr>
              <a:defRPr sz="3600"/>
            </a:lvl1pPr>
          </a:lstStyle>
          <a:p>
            <a:r>
              <a:rPr lang="en-US" dirty="0"/>
              <a:t>Click to edit Master title style</a:t>
            </a:r>
          </a:p>
        </p:txBody>
      </p:sp>
      <p:grpSp>
        <p:nvGrpSpPr>
          <p:cNvPr id="3" name="Group 2">
            <a:extLst>
              <a:ext uri="{FF2B5EF4-FFF2-40B4-BE49-F238E27FC236}">
                <a16:creationId xmlns:a16="http://schemas.microsoft.com/office/drawing/2014/main" id="{AEDF2B47-7C58-458B-A014-B081B81A8D06}"/>
              </a:ext>
            </a:extLst>
          </p:cNvPr>
          <p:cNvGrpSpPr/>
          <p:nvPr userDrawn="1"/>
        </p:nvGrpSpPr>
        <p:grpSpPr>
          <a:xfrm>
            <a:off x="12578642" y="2"/>
            <a:ext cx="2196697" cy="1816099"/>
            <a:chOff x="12554553" y="1"/>
            <a:chExt cx="1647523" cy="1816099"/>
          </a:xfrm>
        </p:grpSpPr>
        <p:sp>
          <p:nvSpPr>
            <p:cNvPr id="4"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288869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20058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04308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16253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65339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7676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06331"/>
            <a:ext cx="10515600" cy="739056"/>
          </a:xfrm>
        </p:spPr>
        <p:txBody>
          <a:bodyPr>
            <a:normAutofit/>
          </a:bodyPr>
          <a:lstStyle>
            <a:lvl1pPr>
              <a:defRPr sz="3600"/>
            </a:lvl1pPr>
          </a:lstStyle>
          <a:p>
            <a:r>
              <a:rPr lang="en-US" dirty="0"/>
              <a:t>Click to edit Master title style</a:t>
            </a:r>
          </a:p>
        </p:txBody>
      </p:sp>
      <p:grpSp>
        <p:nvGrpSpPr>
          <p:cNvPr id="3" name="Group 2">
            <a:extLst>
              <a:ext uri="{FF2B5EF4-FFF2-40B4-BE49-F238E27FC236}">
                <a16:creationId xmlns:a16="http://schemas.microsoft.com/office/drawing/2014/main" id="{4CF4C143-2DE4-4A59-9225-C44B17F8F99F}"/>
              </a:ext>
            </a:extLst>
          </p:cNvPr>
          <p:cNvGrpSpPr/>
          <p:nvPr userDrawn="1"/>
        </p:nvGrpSpPr>
        <p:grpSpPr>
          <a:xfrm>
            <a:off x="12578642" y="2"/>
            <a:ext cx="2196697" cy="1816099"/>
            <a:chOff x="12554553" y="1"/>
            <a:chExt cx="1647523" cy="1816099"/>
          </a:xfrm>
        </p:grpSpPr>
        <p:sp>
          <p:nvSpPr>
            <p:cNvPr id="4" name="Rectangle: Folded Corner 3">
              <a:extLst>
                <a:ext uri="{FF2B5EF4-FFF2-40B4-BE49-F238E27FC236}">
                  <a16:creationId xmlns:a16="http://schemas.microsoft.com/office/drawing/2014/main" id="{F35CDF3A-32A4-4944-8471-5618C2895CD6}"/>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0C6B6273-908A-4447-8576-D3C55254554D}"/>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6"/>
            <a:ext cx="12192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731912" y="3071723"/>
            <a:ext cx="6728177"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extBox 1"/>
          <p:cNvSpPr txBox="1"/>
          <p:nvPr userDrawn="1"/>
        </p:nvSpPr>
        <p:spPr>
          <a:xfrm>
            <a:off x="3565279" y="5982901"/>
            <a:ext cx="5061439" cy="646331"/>
          </a:xfrm>
          <a:prstGeom prst="rect">
            <a:avLst/>
          </a:prstGeom>
          <a:noFill/>
        </p:spPr>
        <p:txBody>
          <a:bodyPr wrap="square" rtlCol="0" anchor="ctr">
            <a:spAutoFit/>
          </a:bodyPr>
          <a:lstStyle/>
          <a:p>
            <a:pPr algn="ctr"/>
            <a:r>
              <a:rPr lang="en-US" sz="1800" dirty="0">
                <a:solidFill>
                  <a:srgbClr val="A5CD00"/>
                </a:solidFill>
              </a:rPr>
              <a:t>T</a:t>
            </a:r>
            <a:r>
              <a:rPr lang="en-US" sz="1800" baseline="0" dirty="0">
                <a:solidFill>
                  <a:srgbClr val="A5CD00"/>
                </a:solidFill>
              </a:rPr>
              <a:t>he free PowerPoint and Google Slides template library</a:t>
            </a:r>
            <a:endParaRPr lang="en-US" sz="1800" dirty="0">
              <a:solidFill>
                <a:srgbClr val="A5CD00"/>
              </a:solidFill>
            </a:endParaRPr>
          </a:p>
        </p:txBody>
      </p:sp>
      <p:sp>
        <p:nvSpPr>
          <p:cNvPr id="8" name="TextBox 7"/>
          <p:cNvSpPr txBox="1"/>
          <p:nvPr userDrawn="1"/>
        </p:nvSpPr>
        <p:spPr>
          <a:xfrm>
            <a:off x="4983938" y="2633133"/>
            <a:ext cx="2224135" cy="369332"/>
          </a:xfrm>
          <a:prstGeom prst="rect">
            <a:avLst/>
          </a:prstGeom>
          <a:noFill/>
        </p:spPr>
        <p:txBody>
          <a:bodyPr wrap="none" rtlCol="0" anchor="ctr">
            <a:spAutoFit/>
          </a:bodyPr>
          <a:lstStyle/>
          <a:p>
            <a:pPr algn="ctr"/>
            <a:r>
              <a:rPr lang="en-US" sz="1800">
                <a:solidFill>
                  <a:schemeClr val="bg1"/>
                </a:solidFill>
                <a:effectLst/>
              </a:rPr>
              <a:t>Designed</a:t>
            </a:r>
            <a:r>
              <a:rPr lang="en-US" sz="1800" baseline="0">
                <a:solidFill>
                  <a:schemeClr val="bg1"/>
                </a:solidFill>
                <a:effectLst/>
              </a:rPr>
              <a:t> with         by</a:t>
            </a:r>
            <a:endParaRPr lang="en-US" sz="1800" dirty="0">
              <a:solidFill>
                <a:schemeClr val="bg1"/>
              </a:solidFill>
              <a:effectLst/>
            </a:endParaRPr>
          </a:p>
        </p:txBody>
      </p:sp>
      <p:sp>
        <p:nvSpPr>
          <p:cNvPr id="9" name="Freeform 290"/>
          <p:cNvSpPr/>
          <p:nvPr userDrawn="1"/>
        </p:nvSpPr>
        <p:spPr>
          <a:xfrm>
            <a:off x="6636588" y="2705804"/>
            <a:ext cx="348608"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1379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23246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91040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02385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29047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grpSp>
        <p:nvGrpSpPr>
          <p:cNvPr id="6" name="Group 5">
            <a:extLst>
              <a:ext uri="{FF2B5EF4-FFF2-40B4-BE49-F238E27FC236}">
                <a16:creationId xmlns:a16="http://schemas.microsoft.com/office/drawing/2014/main" id="{AEDF2B47-7C58-458B-A014-B081B81A8D06}"/>
              </a:ext>
            </a:extLst>
          </p:cNvPr>
          <p:cNvGrpSpPr/>
          <p:nvPr userDrawn="1"/>
        </p:nvGrpSpPr>
        <p:grpSpPr>
          <a:xfrm>
            <a:off x="12578642" y="2"/>
            <a:ext cx="2196697" cy="1816099"/>
            <a:chOff x="12554553" y="1"/>
            <a:chExt cx="1647523" cy="1816099"/>
          </a:xfrm>
        </p:grpSpPr>
        <p:sp>
          <p:nvSpPr>
            <p:cNvPr id="7"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8" name="Picture 7">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22958153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hyperlink" Target="http://www.presentationgo.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633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183153" y="21288"/>
            <a:ext cx="369496" cy="761203"/>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grpSp>
        <p:nvGrpSpPr>
          <p:cNvPr id="8" name="Group 7"/>
          <p:cNvGrpSpPr/>
          <p:nvPr userDrawn="1"/>
        </p:nvGrpSpPr>
        <p:grpSpPr>
          <a:xfrm>
            <a:off x="-2206543" y="-73804"/>
            <a:ext cx="1977373" cy="612144"/>
            <a:chOff x="-2096383" y="21447"/>
            <a:chExt cx="1483030" cy="612144"/>
          </a:xfrm>
        </p:grpSpPr>
        <p:sp>
          <p:nvSpPr>
            <p:cNvPr id="10" name="TextBox 9"/>
            <p:cNvSpPr txBox="1"/>
            <p:nvPr userDrawn="1"/>
          </p:nvSpPr>
          <p:spPr>
            <a:xfrm>
              <a:off x="-2096383" y="21447"/>
              <a:ext cx="24910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31282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118532" y="6959601"/>
            <a:ext cx="135325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633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183153" y="21288"/>
            <a:ext cx="369496" cy="761203"/>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sp>
        <p:nvSpPr>
          <p:cNvPr id="7" name="Rectangle 6"/>
          <p:cNvSpPr/>
          <p:nvPr userDrawn="1"/>
        </p:nvSpPr>
        <p:spPr>
          <a:xfrm>
            <a:off x="-118532" y="6959601"/>
            <a:ext cx="135325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3" tooltip="PresentationGo!"/>
              </a:rPr>
              <a:t>presentationgo.com</a:t>
            </a:r>
            <a:endParaRPr lang="en-US" sz="1100" dirty="0"/>
          </a:p>
        </p:txBody>
      </p:sp>
      <p:grpSp>
        <p:nvGrpSpPr>
          <p:cNvPr id="8" name="Group 7"/>
          <p:cNvGrpSpPr/>
          <p:nvPr userDrawn="1"/>
        </p:nvGrpSpPr>
        <p:grpSpPr>
          <a:xfrm>
            <a:off x="-2206543" y="-73804"/>
            <a:ext cx="1977373" cy="612144"/>
            <a:chOff x="-2096383" y="21447"/>
            <a:chExt cx="1483030" cy="612144"/>
          </a:xfrm>
        </p:grpSpPr>
        <p:sp>
          <p:nvSpPr>
            <p:cNvPr id="10" name="TextBox 9"/>
            <p:cNvSpPr txBox="1"/>
            <p:nvPr userDrawn="1"/>
          </p:nvSpPr>
          <p:spPr>
            <a:xfrm>
              <a:off x="-2096383" y="21447"/>
              <a:ext cx="24910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31282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8/30/2023</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8/30/2023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8" name="Freeform 7"/>
          <p:cNvSpPr/>
          <p:nvPr userDrawn="1"/>
        </p:nvSpPr>
        <p:spPr>
          <a:xfrm rot="5400000">
            <a:off x="183153" y="21288"/>
            <a:ext cx="369496" cy="761203"/>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grpSp>
        <p:nvGrpSpPr>
          <p:cNvPr id="9" name="Group 8"/>
          <p:cNvGrpSpPr/>
          <p:nvPr userDrawn="1"/>
        </p:nvGrpSpPr>
        <p:grpSpPr>
          <a:xfrm>
            <a:off x="-2206543" y="-73804"/>
            <a:ext cx="1977373" cy="612144"/>
            <a:chOff x="-2096383" y="21447"/>
            <a:chExt cx="1483030" cy="612144"/>
          </a:xfrm>
        </p:grpSpPr>
        <p:sp>
          <p:nvSpPr>
            <p:cNvPr id="10" name="TextBox 9"/>
            <p:cNvSpPr txBox="1"/>
            <p:nvPr userDrawn="1"/>
          </p:nvSpPr>
          <p:spPr>
            <a:xfrm>
              <a:off x="-2096383" y="21447"/>
              <a:ext cx="24910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312827"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13"/>
            <a:stretch>
              <a:fillRect/>
            </a:stretch>
          </p:blipFill>
          <p:spPr>
            <a:xfrm>
              <a:off x="-2018604" y="234547"/>
              <a:ext cx="1405251" cy="185944"/>
            </a:xfrm>
            <a:prstGeom prst="rect">
              <a:avLst/>
            </a:prstGeom>
          </p:spPr>
        </p:pic>
      </p:grpSp>
      <p:sp>
        <p:nvSpPr>
          <p:cNvPr id="13" name="Rectangle 12"/>
          <p:cNvSpPr/>
          <p:nvPr userDrawn="1"/>
        </p:nvSpPr>
        <p:spPr>
          <a:xfrm>
            <a:off x="-118532" y="6959601"/>
            <a:ext cx="135325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14" tooltip="PresentationGo!"/>
              </a:rPr>
              <a:t>presentationgo.com</a:t>
            </a:r>
            <a:endParaRPr lang="en-US" sz="1100" dirty="0"/>
          </a:p>
        </p:txBody>
      </p:sp>
    </p:spTree>
    <p:extLst>
      <p:ext uri="{BB962C8B-B14F-4D97-AF65-F5344CB8AC3E}">
        <p14:creationId xmlns:p14="http://schemas.microsoft.com/office/powerpoint/2010/main" val="339898649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1.xml"/><Relationship Id="rId16" Type="http://schemas.openxmlformats.org/officeDocument/2006/relationships/image" Target="../media/image16.png"/><Relationship Id="rId1" Type="http://schemas.openxmlformats.org/officeDocument/2006/relationships/slideLayout" Target="../slideLayouts/slideLayout9.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jpeg"/><Relationship Id="rId19" Type="http://schemas.openxmlformats.org/officeDocument/2006/relationships/image" Target="../media/image19.jpe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29" name="Straight Connector 128">
            <a:extLst>
              <a:ext uri="{FF2B5EF4-FFF2-40B4-BE49-F238E27FC236}">
                <a16:creationId xmlns:a16="http://schemas.microsoft.com/office/drawing/2014/main" id="{570A1428-84CC-41EE-A06C-C0EFD78BCB89}"/>
              </a:ext>
            </a:extLst>
          </p:cNvPr>
          <p:cNvCxnSpPr/>
          <p:nvPr/>
        </p:nvCxnSpPr>
        <p:spPr>
          <a:xfrm>
            <a:off x="6903047" y="5784975"/>
            <a:ext cx="4621382" cy="3"/>
          </a:xfrm>
          <a:prstGeom prst="line">
            <a:avLst/>
          </a:prstGeom>
          <a:ln w="635000" cap="rnd">
            <a:solidFill>
              <a:srgbClr val="C048A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570A1428-84CC-41EE-A06C-C0EFD78BCB89}"/>
              </a:ext>
            </a:extLst>
          </p:cNvPr>
          <p:cNvCxnSpPr/>
          <p:nvPr/>
        </p:nvCxnSpPr>
        <p:spPr>
          <a:xfrm>
            <a:off x="765347" y="2262475"/>
            <a:ext cx="4621382" cy="3"/>
          </a:xfrm>
          <a:prstGeom prst="line">
            <a:avLst/>
          </a:prstGeom>
          <a:ln w="635000" cap="rnd">
            <a:solidFill>
              <a:srgbClr val="C048A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a:xfrm>
            <a:off x="1854925" y="283738"/>
            <a:ext cx="8295781" cy="690482"/>
          </a:xfrm>
        </p:spPr>
        <p:txBody>
          <a:bodyPr>
            <a:noAutofit/>
          </a:bodyPr>
          <a:lstStyle/>
          <a:p>
            <a:pPr algn="ctr"/>
            <a:r>
              <a:rPr lang="en-GB" sz="5400" dirty="0">
                <a:solidFill>
                  <a:srgbClr val="C048A1"/>
                </a:solidFill>
              </a:rPr>
              <a:t>Punctuation </a:t>
            </a:r>
            <a:r>
              <a:rPr lang="en-GB" sz="3600" dirty="0">
                <a:solidFill>
                  <a:srgbClr val="C048A1"/>
                </a:solidFill>
              </a:rPr>
              <a:t>@ MIDDLETHORPE </a:t>
            </a:r>
            <a:endParaRPr lang="en-US" sz="3600" dirty="0">
              <a:solidFill>
                <a:srgbClr val="C048A1"/>
              </a:solidFill>
            </a:endParaRPr>
          </a:p>
        </p:txBody>
      </p:sp>
      <p:grpSp>
        <p:nvGrpSpPr>
          <p:cNvPr id="13" name="Group 12">
            <a:extLst>
              <a:ext uri="{FF2B5EF4-FFF2-40B4-BE49-F238E27FC236}">
                <a16:creationId xmlns:a16="http://schemas.microsoft.com/office/drawing/2014/main" id="{425DB897-F32F-412D-A261-6EC186631061}"/>
              </a:ext>
            </a:extLst>
          </p:cNvPr>
          <p:cNvGrpSpPr/>
          <p:nvPr/>
        </p:nvGrpSpPr>
        <p:grpSpPr>
          <a:xfrm>
            <a:off x="3293065" y="2288523"/>
            <a:ext cx="6510175" cy="3496452"/>
            <a:chOff x="1475820" y="2305589"/>
            <a:chExt cx="7728733" cy="2834645"/>
          </a:xfrm>
          <a:solidFill>
            <a:srgbClr val="C048A1"/>
          </a:solidFill>
        </p:grpSpPr>
        <p:sp>
          <p:nvSpPr>
            <p:cNvPr id="7" name="Arc 6">
              <a:extLst>
                <a:ext uri="{FF2B5EF4-FFF2-40B4-BE49-F238E27FC236}">
                  <a16:creationId xmlns:a16="http://schemas.microsoft.com/office/drawing/2014/main" id="{BA91558A-868E-4BAB-A985-3853974396E1}"/>
                </a:ext>
              </a:extLst>
            </p:cNvPr>
            <p:cNvSpPr/>
            <p:nvPr/>
          </p:nvSpPr>
          <p:spPr>
            <a:xfrm>
              <a:off x="6186325" y="2305594"/>
              <a:ext cx="1417320" cy="1417320"/>
            </a:xfrm>
            <a:prstGeom prst="arc">
              <a:avLst>
                <a:gd name="adj1" fmla="val 16211550"/>
                <a:gd name="adj2" fmla="val 5391112"/>
              </a:avLst>
            </a:prstGeom>
            <a:solidFill>
              <a:srgbClr val="C048A1"/>
            </a:solidFill>
            <a:ln w="635000">
              <a:solidFill>
                <a:srgbClr val="C048A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8" name="Arc 37">
              <a:extLst>
                <a:ext uri="{FF2B5EF4-FFF2-40B4-BE49-F238E27FC236}">
                  <a16:creationId xmlns:a16="http://schemas.microsoft.com/office/drawing/2014/main" id="{4E7EC504-D364-49F4-9BCD-39BD9340E988}"/>
                </a:ext>
              </a:extLst>
            </p:cNvPr>
            <p:cNvSpPr/>
            <p:nvPr/>
          </p:nvSpPr>
          <p:spPr>
            <a:xfrm rot="10800000">
              <a:off x="3011873" y="3722914"/>
              <a:ext cx="1417320" cy="1417320"/>
            </a:xfrm>
            <a:prstGeom prst="arc">
              <a:avLst>
                <a:gd name="adj1" fmla="val 16211550"/>
                <a:gd name="adj2" fmla="val 5391112"/>
              </a:avLst>
            </a:prstGeom>
            <a:grpFill/>
            <a:ln w="635000">
              <a:solidFill>
                <a:srgbClr val="C048A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cxnSp>
          <p:nvCxnSpPr>
            <p:cNvPr id="9" name="Straight Connector 8">
              <a:extLst>
                <a:ext uri="{FF2B5EF4-FFF2-40B4-BE49-F238E27FC236}">
                  <a16:creationId xmlns:a16="http://schemas.microsoft.com/office/drawing/2014/main" id="{ECB72E78-9188-4053-B2B2-F2FB7A719315}"/>
                </a:ext>
              </a:extLst>
            </p:cNvPr>
            <p:cNvCxnSpPr>
              <a:cxnSpLocks/>
            </p:cNvCxnSpPr>
            <p:nvPr/>
          </p:nvCxnSpPr>
          <p:spPr>
            <a:xfrm flipV="1">
              <a:off x="3685084" y="3722912"/>
              <a:ext cx="3245350" cy="4"/>
            </a:xfrm>
            <a:prstGeom prst="line">
              <a:avLst/>
            </a:prstGeom>
            <a:grpFill/>
            <a:ln w="635000">
              <a:solidFill>
                <a:srgbClr val="C048A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E57699-59F1-4F0D-827E-E23691CF6BD8}"/>
                </a:ext>
              </a:extLst>
            </p:cNvPr>
            <p:cNvCxnSpPr>
              <a:cxnSpLocks/>
              <a:stCxn id="38" idx="0"/>
            </p:cNvCxnSpPr>
            <p:nvPr/>
          </p:nvCxnSpPr>
          <p:spPr>
            <a:xfrm>
              <a:off x="3718153" y="5140230"/>
              <a:ext cx="5486400" cy="0"/>
            </a:xfrm>
            <a:prstGeom prst="line">
              <a:avLst/>
            </a:prstGeom>
            <a:grpFill/>
            <a:ln w="635000" cap="rnd">
              <a:solidFill>
                <a:srgbClr val="C048A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70A1428-84CC-41EE-A06C-C0EFD78BCB89}"/>
                </a:ext>
              </a:extLst>
            </p:cNvPr>
            <p:cNvCxnSpPr/>
            <p:nvPr/>
          </p:nvCxnSpPr>
          <p:spPr>
            <a:xfrm>
              <a:off x="1475820" y="2305589"/>
              <a:ext cx="5486400" cy="4"/>
            </a:xfrm>
            <a:prstGeom prst="line">
              <a:avLst/>
            </a:prstGeom>
            <a:grpFill/>
            <a:ln w="635000" cap="rnd">
              <a:solidFill>
                <a:srgbClr val="C048A1"/>
              </a:solidFill>
            </a:ln>
          </p:spPr>
          <p:style>
            <a:lnRef idx="1">
              <a:schemeClr val="accent1"/>
            </a:lnRef>
            <a:fillRef idx="0">
              <a:schemeClr val="accent1"/>
            </a:fillRef>
            <a:effectRef idx="0">
              <a:schemeClr val="accent1"/>
            </a:effectRef>
            <a:fontRef idx="minor">
              <a:schemeClr val="tx1"/>
            </a:fontRef>
          </p:style>
        </p:cxnSp>
      </p:grpSp>
      <p:cxnSp>
        <p:nvCxnSpPr>
          <p:cNvPr id="130" name="Straight Connector 129">
            <a:extLst>
              <a:ext uri="{FF2B5EF4-FFF2-40B4-BE49-F238E27FC236}">
                <a16:creationId xmlns:a16="http://schemas.microsoft.com/office/drawing/2014/main" id="{E513FD9F-1DD5-41DA-8405-8E73E998EF78}"/>
              </a:ext>
            </a:extLst>
          </p:cNvPr>
          <p:cNvCxnSpPr>
            <a:cxnSpLocks/>
          </p:cNvCxnSpPr>
          <p:nvPr/>
        </p:nvCxnSpPr>
        <p:spPr>
          <a:xfrm>
            <a:off x="7049797" y="5802000"/>
            <a:ext cx="447019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13FD9F-1DD5-41DA-8405-8E73E998EF78}"/>
              </a:ext>
            </a:extLst>
          </p:cNvPr>
          <p:cNvCxnSpPr>
            <a:cxnSpLocks/>
          </p:cNvCxnSpPr>
          <p:nvPr/>
        </p:nvCxnSpPr>
        <p:spPr>
          <a:xfrm>
            <a:off x="497594" y="2279406"/>
            <a:ext cx="447019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89" name="Arc 88">
            <a:extLst>
              <a:ext uri="{FF2B5EF4-FFF2-40B4-BE49-F238E27FC236}">
                <a16:creationId xmlns:a16="http://schemas.microsoft.com/office/drawing/2014/main" id="{9ED5088A-9F28-4B05-8020-8D5FE0968BD2}"/>
              </a:ext>
            </a:extLst>
          </p:cNvPr>
          <p:cNvSpPr/>
          <p:nvPr/>
        </p:nvSpPr>
        <p:spPr>
          <a:xfrm rot="10800000">
            <a:off x="4760101" y="4440736"/>
            <a:ext cx="486723" cy="914560"/>
          </a:xfrm>
          <a:prstGeom prst="arc">
            <a:avLst>
              <a:gd name="adj1" fmla="val 16211550"/>
              <a:gd name="adj2" fmla="val 5391112"/>
            </a:avLst>
          </a:prstGeom>
          <a:ln w="22225">
            <a:solidFill>
              <a:schemeClr val="tx1">
                <a:lumMod val="65000"/>
                <a:lumOff val="35000"/>
              </a:schemeClr>
            </a:solidFill>
            <a:prstDash val="sysDash"/>
            <a:head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0" name="Arc 89">
            <a:extLst>
              <a:ext uri="{FF2B5EF4-FFF2-40B4-BE49-F238E27FC236}">
                <a16:creationId xmlns:a16="http://schemas.microsoft.com/office/drawing/2014/main" id="{4E010217-4374-4F88-89CA-F8F336E6FB11}"/>
              </a:ext>
            </a:extLst>
          </p:cNvPr>
          <p:cNvSpPr/>
          <p:nvPr/>
        </p:nvSpPr>
        <p:spPr>
          <a:xfrm>
            <a:off x="7356203" y="2751881"/>
            <a:ext cx="367695" cy="865161"/>
          </a:xfrm>
          <a:prstGeom prst="arc">
            <a:avLst>
              <a:gd name="adj1" fmla="val 16211550"/>
              <a:gd name="adj2" fmla="val 5391112"/>
            </a:avLst>
          </a:prstGeom>
          <a:ln w="22225">
            <a:solidFill>
              <a:schemeClr val="tx1">
                <a:lumMod val="65000"/>
                <a:lumOff val="35000"/>
              </a:schemeClr>
            </a:solidFill>
            <a:prstDash val="sysDash"/>
            <a:headEnd type="none"/>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2" name="Straight Arrow Connector 91">
            <a:extLst>
              <a:ext uri="{FF2B5EF4-FFF2-40B4-BE49-F238E27FC236}">
                <a16:creationId xmlns:a16="http://schemas.microsoft.com/office/drawing/2014/main" id="{AC8433A8-79C4-45BA-A932-25675C38CA10}"/>
              </a:ext>
            </a:extLst>
          </p:cNvPr>
          <p:cNvCxnSpPr/>
          <p:nvPr/>
        </p:nvCxnSpPr>
        <p:spPr>
          <a:xfrm>
            <a:off x="852639" y="1894205"/>
            <a:ext cx="1190951" cy="0"/>
          </a:xfrm>
          <a:prstGeom prst="straightConnector1">
            <a:avLst/>
          </a:prstGeom>
          <a:ln w="22225">
            <a:solidFill>
              <a:schemeClr val="tx1">
                <a:lumMod val="65000"/>
                <a:lumOff val="35000"/>
              </a:schemeClr>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grpSp>
        <p:nvGrpSpPr>
          <p:cNvPr id="123" name="Group 122">
            <a:extLst>
              <a:ext uri="{FF2B5EF4-FFF2-40B4-BE49-F238E27FC236}">
                <a16:creationId xmlns:a16="http://schemas.microsoft.com/office/drawing/2014/main" id="{9F295EA6-9373-4E6A-971B-1D1A52E16064}"/>
              </a:ext>
            </a:extLst>
          </p:cNvPr>
          <p:cNvGrpSpPr/>
          <p:nvPr/>
        </p:nvGrpSpPr>
        <p:grpSpPr>
          <a:xfrm>
            <a:off x="3356432" y="2273049"/>
            <a:ext cx="6441292" cy="3521039"/>
            <a:chOff x="1475820" y="2305589"/>
            <a:chExt cx="7646957" cy="2834645"/>
          </a:xfrm>
        </p:grpSpPr>
        <p:sp>
          <p:nvSpPr>
            <p:cNvPr id="124" name="Arc 123">
              <a:extLst>
                <a:ext uri="{FF2B5EF4-FFF2-40B4-BE49-F238E27FC236}">
                  <a16:creationId xmlns:a16="http://schemas.microsoft.com/office/drawing/2014/main" id="{F2E49456-4956-4891-9EE2-EE4551A71AFA}"/>
                </a:ext>
              </a:extLst>
            </p:cNvPr>
            <p:cNvSpPr/>
            <p:nvPr/>
          </p:nvSpPr>
          <p:spPr>
            <a:xfrm>
              <a:off x="6186325" y="230559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25" name="Arc 124">
              <a:extLst>
                <a:ext uri="{FF2B5EF4-FFF2-40B4-BE49-F238E27FC236}">
                  <a16:creationId xmlns:a16="http://schemas.microsoft.com/office/drawing/2014/main" id="{CCD3104B-4EC0-4732-976B-E61B97F1EEDD}"/>
                </a:ext>
              </a:extLst>
            </p:cNvPr>
            <p:cNvSpPr/>
            <p:nvPr/>
          </p:nvSpPr>
          <p:spPr>
            <a:xfrm rot="10800000">
              <a:off x="2930098" y="372291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126" name="Straight Connector 125">
              <a:extLst>
                <a:ext uri="{FF2B5EF4-FFF2-40B4-BE49-F238E27FC236}">
                  <a16:creationId xmlns:a16="http://schemas.microsoft.com/office/drawing/2014/main" id="{C2655F35-FEEA-48D3-8653-958B1F07682E}"/>
                </a:ext>
              </a:extLst>
            </p:cNvPr>
            <p:cNvCxnSpPr>
              <a:cxnSpLocks/>
              <a:endCxn id="124" idx="2"/>
            </p:cNvCxnSpPr>
            <p:nvPr/>
          </p:nvCxnSpPr>
          <p:spPr>
            <a:xfrm flipV="1">
              <a:off x="3685084" y="3722912"/>
              <a:ext cx="3211733" cy="7"/>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D66702A1-B247-4A57-80A9-A8B943239AC6}"/>
                </a:ext>
              </a:extLst>
            </p:cNvPr>
            <p:cNvCxnSpPr>
              <a:cxnSpLocks/>
            </p:cNvCxnSpPr>
            <p:nvPr/>
          </p:nvCxnSpPr>
          <p:spPr>
            <a:xfrm>
              <a:off x="3718153" y="5140230"/>
              <a:ext cx="540462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E513FD9F-1DD5-41DA-8405-8E73E998EF78}"/>
                </a:ext>
              </a:extLst>
            </p:cNvPr>
            <p:cNvCxnSpPr>
              <a:cxnSpLocks/>
            </p:cNvCxnSpPr>
            <p:nvPr/>
          </p:nvCxnSpPr>
          <p:spPr>
            <a:xfrm>
              <a:off x="1475820" y="2305589"/>
              <a:ext cx="530691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37" name="Oval 36">
            <a:extLst>
              <a:ext uri="{FF2B5EF4-FFF2-40B4-BE49-F238E27FC236}">
                <a16:creationId xmlns:a16="http://schemas.microsoft.com/office/drawing/2014/main" id="{CE512246-2643-4F76-B534-1711CA5DDB29}"/>
              </a:ext>
            </a:extLst>
          </p:cNvPr>
          <p:cNvSpPr/>
          <p:nvPr/>
        </p:nvSpPr>
        <p:spPr>
          <a:xfrm>
            <a:off x="8238153" y="5290556"/>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6" name="Oval 35">
            <a:extLst>
              <a:ext uri="{FF2B5EF4-FFF2-40B4-BE49-F238E27FC236}">
                <a16:creationId xmlns:a16="http://schemas.microsoft.com/office/drawing/2014/main" id="{53C6E333-DC08-412B-85B1-0B37F47ED578}"/>
              </a:ext>
            </a:extLst>
          </p:cNvPr>
          <p:cNvSpPr/>
          <p:nvPr/>
        </p:nvSpPr>
        <p:spPr>
          <a:xfrm>
            <a:off x="4878457" y="5290556"/>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6" name="Oval 25">
            <a:extLst>
              <a:ext uri="{FF2B5EF4-FFF2-40B4-BE49-F238E27FC236}">
                <a16:creationId xmlns:a16="http://schemas.microsoft.com/office/drawing/2014/main" id="{0ED586BA-7236-43AA-85C0-6522BD4A1424}"/>
              </a:ext>
            </a:extLst>
          </p:cNvPr>
          <p:cNvSpPr/>
          <p:nvPr/>
        </p:nvSpPr>
        <p:spPr>
          <a:xfrm>
            <a:off x="4350039" y="3659695"/>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3" name="Oval 32">
            <a:extLst>
              <a:ext uri="{FF2B5EF4-FFF2-40B4-BE49-F238E27FC236}">
                <a16:creationId xmlns:a16="http://schemas.microsoft.com/office/drawing/2014/main" id="{9C944C50-800D-4ED3-A095-E15D9F1253BE}"/>
              </a:ext>
            </a:extLst>
          </p:cNvPr>
          <p:cNvSpPr/>
          <p:nvPr/>
        </p:nvSpPr>
        <p:spPr>
          <a:xfrm>
            <a:off x="7467445" y="3616255"/>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5" name="Oval 24">
            <a:extLst>
              <a:ext uri="{FF2B5EF4-FFF2-40B4-BE49-F238E27FC236}">
                <a16:creationId xmlns:a16="http://schemas.microsoft.com/office/drawing/2014/main" id="{9410F4CE-3E97-4570-A807-A514472A5A4E}"/>
              </a:ext>
            </a:extLst>
          </p:cNvPr>
          <p:cNvSpPr/>
          <p:nvPr/>
        </p:nvSpPr>
        <p:spPr>
          <a:xfrm>
            <a:off x="6485206" y="1937548"/>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7" name="Isosceles Triangle 16"/>
          <p:cNvSpPr/>
          <p:nvPr/>
        </p:nvSpPr>
        <p:spPr>
          <a:xfrm rot="5400000">
            <a:off x="11102134" y="5301323"/>
            <a:ext cx="1330023" cy="806398"/>
          </a:xfrm>
          <a:prstGeom prst="triangle">
            <a:avLst/>
          </a:prstGeom>
          <a:solidFill>
            <a:srgbClr val="C048A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1" name="Rectangle 150"/>
          <p:cNvSpPr/>
          <p:nvPr/>
        </p:nvSpPr>
        <p:spPr>
          <a:xfrm>
            <a:off x="12981549" y="7911519"/>
            <a:ext cx="45719" cy="246221"/>
          </a:xfrm>
          <a:prstGeom prst="rect">
            <a:avLst/>
          </a:prstGeom>
          <a:noFill/>
          <a:ln>
            <a:noFill/>
          </a:ln>
        </p:spPr>
        <p:txBody>
          <a:bodyPr wrap="square">
            <a:spAutoFit/>
          </a:bodyPr>
          <a:lstStyle/>
          <a:p>
            <a:endParaRPr lang="en-GB" sz="1000" dirty="0"/>
          </a:p>
        </p:txBody>
      </p:sp>
      <p:grpSp>
        <p:nvGrpSpPr>
          <p:cNvPr id="11" name="Group 10"/>
          <p:cNvGrpSpPr/>
          <p:nvPr/>
        </p:nvGrpSpPr>
        <p:grpSpPr>
          <a:xfrm>
            <a:off x="2145484" y="1670392"/>
            <a:ext cx="3967928" cy="1163262"/>
            <a:chOff x="2159134" y="1718836"/>
            <a:chExt cx="3967928" cy="1163262"/>
          </a:xfrm>
        </p:grpSpPr>
        <p:sp>
          <p:nvSpPr>
            <p:cNvPr id="3" name="Oval 2">
              <a:extLst>
                <a:ext uri="{FF2B5EF4-FFF2-40B4-BE49-F238E27FC236}">
                  <a16:creationId xmlns:a16="http://schemas.microsoft.com/office/drawing/2014/main" id="{CA17634E-AAA3-4840-8487-07315886BF16}"/>
                </a:ext>
              </a:extLst>
            </p:cNvPr>
            <p:cNvSpPr/>
            <p:nvPr/>
          </p:nvSpPr>
          <p:spPr>
            <a:xfrm>
              <a:off x="2159134" y="1898041"/>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grpSp>
          <p:nvGrpSpPr>
            <p:cNvPr id="8" name="Group 7"/>
            <p:cNvGrpSpPr/>
            <p:nvPr/>
          </p:nvGrpSpPr>
          <p:grpSpPr>
            <a:xfrm>
              <a:off x="2685617" y="1718836"/>
              <a:ext cx="3441445" cy="1163262"/>
              <a:chOff x="3625870" y="1718577"/>
              <a:chExt cx="3441445" cy="1163262"/>
            </a:xfrm>
          </p:grpSpPr>
          <p:sp>
            <p:nvSpPr>
              <p:cNvPr id="34" name="Rectangle 33"/>
              <p:cNvSpPr/>
              <p:nvPr/>
            </p:nvSpPr>
            <p:spPr>
              <a:xfrm>
                <a:off x="3625870" y="1722380"/>
                <a:ext cx="184731" cy="246221"/>
              </a:xfrm>
              <a:prstGeom prst="rect">
                <a:avLst/>
              </a:prstGeom>
              <a:noFill/>
              <a:ln>
                <a:noFill/>
              </a:ln>
            </p:spPr>
            <p:txBody>
              <a:bodyPr wrap="none">
                <a:spAutoFit/>
              </a:bodyPr>
              <a:lstStyle/>
              <a:p>
                <a:endParaRPr lang="en-GB" sz="1000" dirty="0"/>
              </a:p>
            </p:txBody>
          </p:sp>
          <p:sp>
            <p:nvSpPr>
              <p:cNvPr id="147" name="Rectangle 146"/>
              <p:cNvSpPr/>
              <p:nvPr/>
            </p:nvSpPr>
            <p:spPr>
              <a:xfrm>
                <a:off x="3896755" y="2581119"/>
                <a:ext cx="184731" cy="246221"/>
              </a:xfrm>
              <a:prstGeom prst="rect">
                <a:avLst/>
              </a:prstGeom>
              <a:noFill/>
              <a:ln>
                <a:noFill/>
              </a:ln>
            </p:spPr>
            <p:txBody>
              <a:bodyPr wrap="none">
                <a:spAutoFit/>
              </a:bodyPr>
              <a:lstStyle/>
              <a:p>
                <a:endParaRPr lang="en-GB" sz="1000" dirty="0"/>
              </a:p>
            </p:txBody>
          </p:sp>
          <p:sp>
            <p:nvSpPr>
              <p:cNvPr id="148" name="Rectangle 147"/>
              <p:cNvSpPr/>
              <p:nvPr/>
            </p:nvSpPr>
            <p:spPr>
              <a:xfrm>
                <a:off x="4503878" y="1731592"/>
                <a:ext cx="184731" cy="246221"/>
              </a:xfrm>
              <a:prstGeom prst="rect">
                <a:avLst/>
              </a:prstGeom>
              <a:noFill/>
              <a:ln>
                <a:noFill/>
              </a:ln>
            </p:spPr>
            <p:txBody>
              <a:bodyPr wrap="none">
                <a:spAutoFit/>
              </a:bodyPr>
              <a:lstStyle/>
              <a:p>
                <a:endParaRPr lang="en-GB" sz="1000" dirty="0"/>
              </a:p>
            </p:txBody>
          </p:sp>
          <p:sp>
            <p:nvSpPr>
              <p:cNvPr id="149" name="Rectangle 148"/>
              <p:cNvSpPr/>
              <p:nvPr/>
            </p:nvSpPr>
            <p:spPr>
              <a:xfrm>
                <a:off x="4947171" y="2611995"/>
                <a:ext cx="184731" cy="246221"/>
              </a:xfrm>
              <a:prstGeom prst="rect">
                <a:avLst/>
              </a:prstGeom>
              <a:noFill/>
              <a:ln>
                <a:noFill/>
              </a:ln>
            </p:spPr>
            <p:txBody>
              <a:bodyPr wrap="none">
                <a:spAutoFit/>
              </a:bodyPr>
              <a:lstStyle/>
              <a:p>
                <a:endParaRPr lang="en-GB" sz="1000" dirty="0"/>
              </a:p>
            </p:txBody>
          </p:sp>
          <p:sp>
            <p:nvSpPr>
              <p:cNvPr id="150" name="Rectangle 149"/>
              <p:cNvSpPr/>
              <p:nvPr/>
            </p:nvSpPr>
            <p:spPr>
              <a:xfrm>
                <a:off x="5413777" y="1718577"/>
                <a:ext cx="184731" cy="246221"/>
              </a:xfrm>
              <a:prstGeom prst="rect">
                <a:avLst/>
              </a:prstGeom>
              <a:noFill/>
              <a:ln>
                <a:noFill/>
              </a:ln>
            </p:spPr>
            <p:txBody>
              <a:bodyPr wrap="none">
                <a:spAutoFit/>
              </a:bodyPr>
              <a:lstStyle/>
              <a:p>
                <a:endParaRPr lang="en-GB" sz="1000" dirty="0"/>
              </a:p>
            </p:txBody>
          </p:sp>
          <p:sp>
            <p:nvSpPr>
              <p:cNvPr id="152" name="Rectangle 151"/>
              <p:cNvSpPr/>
              <p:nvPr/>
            </p:nvSpPr>
            <p:spPr>
              <a:xfrm>
                <a:off x="6467334" y="1729179"/>
                <a:ext cx="184731" cy="246221"/>
              </a:xfrm>
              <a:prstGeom prst="rect">
                <a:avLst/>
              </a:prstGeom>
              <a:noFill/>
              <a:ln>
                <a:noFill/>
              </a:ln>
            </p:spPr>
            <p:txBody>
              <a:bodyPr wrap="none">
                <a:spAutoFit/>
              </a:bodyPr>
              <a:lstStyle/>
              <a:p>
                <a:endParaRPr lang="en-GB" sz="1000" dirty="0"/>
              </a:p>
            </p:txBody>
          </p:sp>
          <p:sp>
            <p:nvSpPr>
              <p:cNvPr id="154" name="Rectangle 153"/>
              <p:cNvSpPr/>
              <p:nvPr/>
            </p:nvSpPr>
            <p:spPr>
              <a:xfrm>
                <a:off x="6882584" y="2635618"/>
                <a:ext cx="184731" cy="246221"/>
              </a:xfrm>
              <a:prstGeom prst="rect">
                <a:avLst/>
              </a:prstGeom>
              <a:noFill/>
              <a:ln>
                <a:noFill/>
              </a:ln>
            </p:spPr>
            <p:txBody>
              <a:bodyPr wrap="none">
                <a:spAutoFit/>
              </a:bodyPr>
              <a:lstStyle/>
              <a:p>
                <a:endParaRPr lang="en-GB" sz="1000" dirty="0"/>
              </a:p>
            </p:txBody>
          </p:sp>
        </p:grpSp>
      </p:grpSp>
      <p:sp>
        <p:nvSpPr>
          <p:cNvPr id="104" name="Rectangle 103"/>
          <p:cNvSpPr/>
          <p:nvPr/>
        </p:nvSpPr>
        <p:spPr>
          <a:xfrm>
            <a:off x="11579292" y="12871493"/>
            <a:ext cx="45719" cy="1785104"/>
          </a:xfrm>
          <a:prstGeom prst="rect">
            <a:avLst/>
          </a:prstGeom>
          <a:noFill/>
          <a:ln>
            <a:noFill/>
          </a:ln>
        </p:spPr>
        <p:txBody>
          <a:bodyPr wrap="square">
            <a:spAutoFit/>
          </a:bodyPr>
          <a:lstStyle/>
          <a:p>
            <a:r>
              <a:rPr lang="en-GB" sz="1000" dirty="0"/>
              <a:t>Claude Monet</a:t>
            </a:r>
          </a:p>
        </p:txBody>
      </p:sp>
      <p:sp>
        <p:nvSpPr>
          <p:cNvPr id="113" name="Oval 112">
            <a:extLst>
              <a:ext uri="{FF2B5EF4-FFF2-40B4-BE49-F238E27FC236}">
                <a16:creationId xmlns:a16="http://schemas.microsoft.com/office/drawing/2014/main" id="{CA17634E-AAA3-4840-8487-07315886BF16}"/>
              </a:ext>
            </a:extLst>
          </p:cNvPr>
          <p:cNvSpPr/>
          <p:nvPr/>
        </p:nvSpPr>
        <p:spPr>
          <a:xfrm>
            <a:off x="76047" y="1978911"/>
            <a:ext cx="763571" cy="763571"/>
          </a:xfrm>
          <a:prstGeom prst="ellipse">
            <a:avLst/>
          </a:prstGeom>
          <a:solidFill>
            <a:schemeClr val="bg1"/>
          </a:solidFill>
          <a:ln>
            <a:solidFill>
              <a:srgbClr val="7030A0"/>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83" name="AutoShape 2" descr="Image result for elvis presley"/>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a:extLst>
              <a:ext uri="{FF2B5EF4-FFF2-40B4-BE49-F238E27FC236}">
                <a16:creationId xmlns:a16="http://schemas.microsoft.com/office/drawing/2014/main" id="{D0907C19-62EE-4882-8E23-F94D6D0F62C5}"/>
              </a:ext>
            </a:extLst>
          </p:cNvPr>
          <p:cNvPicPr>
            <a:picLocks noChangeAspect="1"/>
          </p:cNvPicPr>
          <p:nvPr/>
        </p:nvPicPr>
        <p:blipFill>
          <a:blip r:embed="rId3"/>
          <a:stretch>
            <a:fillRect/>
          </a:stretch>
        </p:blipFill>
        <p:spPr>
          <a:xfrm>
            <a:off x="172263" y="2132446"/>
            <a:ext cx="542591" cy="536494"/>
          </a:xfrm>
          <a:prstGeom prst="rect">
            <a:avLst/>
          </a:prstGeom>
        </p:spPr>
      </p:pic>
      <p:pic>
        <p:nvPicPr>
          <p:cNvPr id="15" name="Picture 14">
            <a:extLst>
              <a:ext uri="{FF2B5EF4-FFF2-40B4-BE49-F238E27FC236}">
                <a16:creationId xmlns:a16="http://schemas.microsoft.com/office/drawing/2014/main" id="{117657E6-6993-4F36-BC03-5108E2642E68}"/>
              </a:ext>
            </a:extLst>
          </p:cNvPr>
          <p:cNvPicPr>
            <a:picLocks noChangeAspect="1"/>
          </p:cNvPicPr>
          <p:nvPr/>
        </p:nvPicPr>
        <p:blipFill>
          <a:blip r:embed="rId4"/>
          <a:stretch>
            <a:fillRect/>
          </a:stretch>
        </p:blipFill>
        <p:spPr>
          <a:xfrm>
            <a:off x="2144269" y="2011159"/>
            <a:ext cx="804034" cy="536494"/>
          </a:xfrm>
          <a:prstGeom prst="rect">
            <a:avLst/>
          </a:prstGeom>
        </p:spPr>
      </p:pic>
      <p:pic>
        <p:nvPicPr>
          <p:cNvPr id="18" name="Picture 17">
            <a:extLst>
              <a:ext uri="{FF2B5EF4-FFF2-40B4-BE49-F238E27FC236}">
                <a16:creationId xmlns:a16="http://schemas.microsoft.com/office/drawing/2014/main" id="{821F9734-D773-4024-BE1F-20A1FD95F207}"/>
              </a:ext>
            </a:extLst>
          </p:cNvPr>
          <p:cNvPicPr>
            <a:picLocks noChangeAspect="1"/>
          </p:cNvPicPr>
          <p:nvPr/>
        </p:nvPicPr>
        <p:blipFill>
          <a:blip r:embed="rId5"/>
          <a:stretch>
            <a:fillRect/>
          </a:stretch>
        </p:blipFill>
        <p:spPr>
          <a:xfrm>
            <a:off x="6499948" y="2071886"/>
            <a:ext cx="763571" cy="536494"/>
          </a:xfrm>
          <a:prstGeom prst="rect">
            <a:avLst/>
          </a:prstGeom>
        </p:spPr>
      </p:pic>
      <p:pic>
        <p:nvPicPr>
          <p:cNvPr id="19" name="Picture 18">
            <a:extLst>
              <a:ext uri="{FF2B5EF4-FFF2-40B4-BE49-F238E27FC236}">
                <a16:creationId xmlns:a16="http://schemas.microsoft.com/office/drawing/2014/main" id="{86B1FAE9-475F-4FE7-94C8-908FA63765DF}"/>
              </a:ext>
            </a:extLst>
          </p:cNvPr>
          <p:cNvPicPr>
            <a:picLocks noChangeAspect="1"/>
          </p:cNvPicPr>
          <p:nvPr/>
        </p:nvPicPr>
        <p:blipFill>
          <a:blip r:embed="rId6"/>
          <a:stretch>
            <a:fillRect/>
          </a:stretch>
        </p:blipFill>
        <p:spPr>
          <a:xfrm>
            <a:off x="7460219" y="3162640"/>
            <a:ext cx="986673" cy="1127857"/>
          </a:xfrm>
          <a:prstGeom prst="rect">
            <a:avLst/>
          </a:prstGeom>
        </p:spPr>
      </p:pic>
      <p:pic>
        <p:nvPicPr>
          <p:cNvPr id="22" name="Picture 21">
            <a:extLst>
              <a:ext uri="{FF2B5EF4-FFF2-40B4-BE49-F238E27FC236}">
                <a16:creationId xmlns:a16="http://schemas.microsoft.com/office/drawing/2014/main" id="{3ED4C7C7-5100-4C92-9565-E3B9E0B08509}"/>
              </a:ext>
            </a:extLst>
          </p:cNvPr>
          <p:cNvPicPr>
            <a:picLocks noChangeAspect="1"/>
          </p:cNvPicPr>
          <p:nvPr/>
        </p:nvPicPr>
        <p:blipFill>
          <a:blip r:embed="rId7"/>
          <a:stretch>
            <a:fillRect/>
          </a:stretch>
        </p:blipFill>
        <p:spPr>
          <a:xfrm>
            <a:off x="4279428" y="3803001"/>
            <a:ext cx="830879" cy="542591"/>
          </a:xfrm>
          <a:prstGeom prst="rect">
            <a:avLst/>
          </a:prstGeom>
        </p:spPr>
      </p:pic>
      <p:pic>
        <p:nvPicPr>
          <p:cNvPr id="23" name="Picture 22">
            <a:extLst>
              <a:ext uri="{FF2B5EF4-FFF2-40B4-BE49-F238E27FC236}">
                <a16:creationId xmlns:a16="http://schemas.microsoft.com/office/drawing/2014/main" id="{F9D1D507-4C6D-402E-A6EC-8A51AD616A90}"/>
              </a:ext>
            </a:extLst>
          </p:cNvPr>
          <p:cNvPicPr>
            <a:picLocks noChangeAspect="1"/>
          </p:cNvPicPr>
          <p:nvPr/>
        </p:nvPicPr>
        <p:blipFill>
          <a:blip r:embed="rId8"/>
          <a:stretch>
            <a:fillRect/>
          </a:stretch>
        </p:blipFill>
        <p:spPr>
          <a:xfrm>
            <a:off x="4849819" y="5438419"/>
            <a:ext cx="861695" cy="542591"/>
          </a:xfrm>
          <a:prstGeom prst="rect">
            <a:avLst/>
          </a:prstGeom>
        </p:spPr>
      </p:pic>
      <p:pic>
        <p:nvPicPr>
          <p:cNvPr id="24" name="Picture 23">
            <a:extLst>
              <a:ext uri="{FF2B5EF4-FFF2-40B4-BE49-F238E27FC236}">
                <a16:creationId xmlns:a16="http://schemas.microsoft.com/office/drawing/2014/main" id="{D550AE48-8181-4AD1-8E7A-89F3AB2D6E8B}"/>
              </a:ext>
            </a:extLst>
          </p:cNvPr>
          <p:cNvPicPr>
            <a:picLocks noChangeAspect="1"/>
          </p:cNvPicPr>
          <p:nvPr/>
        </p:nvPicPr>
        <p:blipFill>
          <a:blip r:embed="rId9"/>
          <a:stretch>
            <a:fillRect/>
          </a:stretch>
        </p:blipFill>
        <p:spPr>
          <a:xfrm>
            <a:off x="8220331" y="5436275"/>
            <a:ext cx="818902" cy="536494"/>
          </a:xfrm>
          <a:prstGeom prst="rect">
            <a:avLst/>
          </a:prstGeom>
        </p:spPr>
      </p:pic>
      <p:pic>
        <p:nvPicPr>
          <p:cNvPr id="30" name="Picture 29">
            <a:extLst>
              <a:ext uri="{FF2B5EF4-FFF2-40B4-BE49-F238E27FC236}">
                <a16:creationId xmlns:a16="http://schemas.microsoft.com/office/drawing/2014/main" id="{311E7A00-1272-4A37-8EBE-BD668272CC46}"/>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625123" y="121887"/>
            <a:ext cx="1176307" cy="1143412"/>
          </a:xfrm>
          <a:prstGeom prst="rect">
            <a:avLst/>
          </a:prstGeom>
        </p:spPr>
      </p:pic>
      <p:pic>
        <p:nvPicPr>
          <p:cNvPr id="5" name="Picture 4">
            <a:extLst>
              <a:ext uri="{FF2B5EF4-FFF2-40B4-BE49-F238E27FC236}">
                <a16:creationId xmlns:a16="http://schemas.microsoft.com/office/drawing/2014/main" id="{309378D6-6135-4EC1-BAB4-9DFDE7FD1A72}"/>
              </a:ext>
            </a:extLst>
          </p:cNvPr>
          <p:cNvPicPr>
            <a:picLocks noChangeAspect="1"/>
          </p:cNvPicPr>
          <p:nvPr/>
        </p:nvPicPr>
        <p:blipFill>
          <a:blip r:embed="rId11"/>
          <a:stretch>
            <a:fillRect/>
          </a:stretch>
        </p:blipFill>
        <p:spPr>
          <a:xfrm>
            <a:off x="118420" y="1158894"/>
            <a:ext cx="2796782" cy="609653"/>
          </a:xfrm>
          <a:prstGeom prst="rect">
            <a:avLst/>
          </a:prstGeom>
        </p:spPr>
      </p:pic>
      <p:pic>
        <p:nvPicPr>
          <p:cNvPr id="14" name="Picture 13">
            <a:extLst>
              <a:ext uri="{FF2B5EF4-FFF2-40B4-BE49-F238E27FC236}">
                <a16:creationId xmlns:a16="http://schemas.microsoft.com/office/drawing/2014/main" id="{272909F6-E034-63CF-0381-3B246D474C64}"/>
              </a:ext>
            </a:extLst>
          </p:cNvPr>
          <p:cNvPicPr>
            <a:picLocks noChangeAspect="1"/>
          </p:cNvPicPr>
          <p:nvPr/>
        </p:nvPicPr>
        <p:blipFill>
          <a:blip r:embed="rId12"/>
          <a:stretch>
            <a:fillRect/>
          </a:stretch>
        </p:blipFill>
        <p:spPr>
          <a:xfrm>
            <a:off x="3417869" y="1035289"/>
            <a:ext cx="1909665" cy="940666"/>
          </a:xfrm>
          <a:prstGeom prst="rect">
            <a:avLst/>
          </a:prstGeom>
        </p:spPr>
      </p:pic>
      <p:pic>
        <p:nvPicPr>
          <p:cNvPr id="20" name="Picture 19">
            <a:extLst>
              <a:ext uri="{FF2B5EF4-FFF2-40B4-BE49-F238E27FC236}">
                <a16:creationId xmlns:a16="http://schemas.microsoft.com/office/drawing/2014/main" id="{493B2689-A52C-DDE8-CF4E-D780805A819E}"/>
              </a:ext>
            </a:extLst>
          </p:cNvPr>
          <p:cNvPicPr>
            <a:picLocks noChangeAspect="1"/>
          </p:cNvPicPr>
          <p:nvPr/>
        </p:nvPicPr>
        <p:blipFill rotWithShape="1">
          <a:blip r:embed="rId13"/>
          <a:srcRect b="42142"/>
          <a:stretch/>
        </p:blipFill>
        <p:spPr>
          <a:xfrm>
            <a:off x="7336322" y="1219443"/>
            <a:ext cx="2567231" cy="690482"/>
          </a:xfrm>
          <a:prstGeom prst="rect">
            <a:avLst/>
          </a:prstGeom>
        </p:spPr>
      </p:pic>
      <p:pic>
        <p:nvPicPr>
          <p:cNvPr id="27" name="Picture 26">
            <a:extLst>
              <a:ext uri="{FF2B5EF4-FFF2-40B4-BE49-F238E27FC236}">
                <a16:creationId xmlns:a16="http://schemas.microsoft.com/office/drawing/2014/main" id="{08E15D09-72BE-46FD-EA5D-52630E990A45}"/>
              </a:ext>
            </a:extLst>
          </p:cNvPr>
          <p:cNvPicPr>
            <a:picLocks noChangeAspect="1"/>
          </p:cNvPicPr>
          <p:nvPr/>
        </p:nvPicPr>
        <p:blipFill>
          <a:blip r:embed="rId14"/>
          <a:stretch>
            <a:fillRect/>
          </a:stretch>
        </p:blipFill>
        <p:spPr>
          <a:xfrm>
            <a:off x="8946336" y="3243092"/>
            <a:ext cx="2052265" cy="268416"/>
          </a:xfrm>
          <a:prstGeom prst="rect">
            <a:avLst/>
          </a:prstGeom>
        </p:spPr>
      </p:pic>
      <p:pic>
        <p:nvPicPr>
          <p:cNvPr id="29" name="Picture 28">
            <a:extLst>
              <a:ext uri="{FF2B5EF4-FFF2-40B4-BE49-F238E27FC236}">
                <a16:creationId xmlns:a16="http://schemas.microsoft.com/office/drawing/2014/main" id="{47150E0C-3B60-A137-1AC7-131DA7C34D8D}"/>
              </a:ext>
            </a:extLst>
          </p:cNvPr>
          <p:cNvPicPr>
            <a:picLocks noChangeAspect="1"/>
          </p:cNvPicPr>
          <p:nvPr/>
        </p:nvPicPr>
        <p:blipFill>
          <a:blip r:embed="rId15"/>
          <a:stretch>
            <a:fillRect/>
          </a:stretch>
        </p:blipFill>
        <p:spPr>
          <a:xfrm>
            <a:off x="1393735" y="2967415"/>
            <a:ext cx="2834886" cy="1577477"/>
          </a:xfrm>
          <a:prstGeom prst="rect">
            <a:avLst/>
          </a:prstGeom>
        </p:spPr>
      </p:pic>
      <p:pic>
        <p:nvPicPr>
          <p:cNvPr id="35" name="Picture 34">
            <a:extLst>
              <a:ext uri="{FF2B5EF4-FFF2-40B4-BE49-F238E27FC236}">
                <a16:creationId xmlns:a16="http://schemas.microsoft.com/office/drawing/2014/main" id="{A4B96031-504F-D61B-0F6F-545EE2503A68}"/>
              </a:ext>
            </a:extLst>
          </p:cNvPr>
          <p:cNvPicPr>
            <a:picLocks noChangeAspect="1"/>
          </p:cNvPicPr>
          <p:nvPr/>
        </p:nvPicPr>
        <p:blipFill>
          <a:blip r:embed="rId16"/>
          <a:stretch>
            <a:fillRect/>
          </a:stretch>
        </p:blipFill>
        <p:spPr>
          <a:xfrm>
            <a:off x="3953447" y="5994758"/>
            <a:ext cx="2248814" cy="762203"/>
          </a:xfrm>
          <a:prstGeom prst="rect">
            <a:avLst/>
          </a:prstGeom>
        </p:spPr>
      </p:pic>
      <p:pic>
        <p:nvPicPr>
          <p:cNvPr id="40" name="Picture 39">
            <a:extLst>
              <a:ext uri="{FF2B5EF4-FFF2-40B4-BE49-F238E27FC236}">
                <a16:creationId xmlns:a16="http://schemas.microsoft.com/office/drawing/2014/main" id="{0350BD07-1B1C-325A-0BD8-F1B032CBA902}"/>
              </a:ext>
            </a:extLst>
          </p:cNvPr>
          <p:cNvPicPr>
            <a:picLocks noChangeAspect="1"/>
          </p:cNvPicPr>
          <p:nvPr/>
        </p:nvPicPr>
        <p:blipFill>
          <a:blip r:embed="rId17"/>
          <a:stretch>
            <a:fillRect/>
          </a:stretch>
        </p:blipFill>
        <p:spPr>
          <a:xfrm>
            <a:off x="8967190" y="4391318"/>
            <a:ext cx="2804403" cy="899238"/>
          </a:xfrm>
          <a:prstGeom prst="rect">
            <a:avLst/>
          </a:prstGeom>
        </p:spPr>
      </p:pic>
      <p:pic>
        <p:nvPicPr>
          <p:cNvPr id="42" name="Picture 41">
            <a:extLst>
              <a:ext uri="{FF2B5EF4-FFF2-40B4-BE49-F238E27FC236}">
                <a16:creationId xmlns:a16="http://schemas.microsoft.com/office/drawing/2014/main" id="{36EB249E-B39C-5531-0909-42EB9F7CE236}"/>
              </a:ext>
            </a:extLst>
          </p:cNvPr>
          <p:cNvPicPr>
            <a:picLocks noChangeAspect="1"/>
          </p:cNvPicPr>
          <p:nvPr/>
        </p:nvPicPr>
        <p:blipFill>
          <a:blip r:embed="rId18"/>
          <a:stretch>
            <a:fillRect/>
          </a:stretch>
        </p:blipFill>
        <p:spPr>
          <a:xfrm>
            <a:off x="9001724" y="5385460"/>
            <a:ext cx="2674852" cy="731583"/>
          </a:xfrm>
          <a:prstGeom prst="rect">
            <a:avLst/>
          </a:prstGeom>
        </p:spPr>
      </p:pic>
      <p:sp>
        <p:nvSpPr>
          <p:cNvPr id="43" name="Arrow: Up 42">
            <a:extLst>
              <a:ext uri="{FF2B5EF4-FFF2-40B4-BE49-F238E27FC236}">
                <a16:creationId xmlns:a16="http://schemas.microsoft.com/office/drawing/2014/main" id="{0D49533D-C997-B30A-60D0-519B81F8489E}"/>
              </a:ext>
            </a:extLst>
          </p:cNvPr>
          <p:cNvSpPr/>
          <p:nvPr/>
        </p:nvSpPr>
        <p:spPr>
          <a:xfrm>
            <a:off x="257523" y="1744355"/>
            <a:ext cx="382528" cy="446117"/>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44" name="Arrow: Up 43">
            <a:extLst>
              <a:ext uri="{FF2B5EF4-FFF2-40B4-BE49-F238E27FC236}">
                <a16:creationId xmlns:a16="http://schemas.microsoft.com/office/drawing/2014/main" id="{CD666A39-1AA8-858F-5D34-16EE6A83151C}"/>
              </a:ext>
            </a:extLst>
          </p:cNvPr>
          <p:cNvSpPr/>
          <p:nvPr/>
        </p:nvSpPr>
        <p:spPr>
          <a:xfrm rot="5400000">
            <a:off x="2710158" y="1542107"/>
            <a:ext cx="382528" cy="446117"/>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45" name="Arrow: Up 44">
            <a:extLst>
              <a:ext uri="{FF2B5EF4-FFF2-40B4-BE49-F238E27FC236}">
                <a16:creationId xmlns:a16="http://schemas.microsoft.com/office/drawing/2014/main" id="{F31EB7BA-3AD7-F09F-EC65-3C07AB9CEB90}"/>
              </a:ext>
            </a:extLst>
          </p:cNvPr>
          <p:cNvSpPr/>
          <p:nvPr/>
        </p:nvSpPr>
        <p:spPr>
          <a:xfrm rot="1387393">
            <a:off x="6800070" y="1596465"/>
            <a:ext cx="382528" cy="446117"/>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46" name="Arrow: Up 45">
            <a:extLst>
              <a:ext uri="{FF2B5EF4-FFF2-40B4-BE49-F238E27FC236}">
                <a16:creationId xmlns:a16="http://schemas.microsoft.com/office/drawing/2014/main" id="{1AF29EEA-2303-B9E2-A17F-A502DD795F43}"/>
              </a:ext>
            </a:extLst>
          </p:cNvPr>
          <p:cNvSpPr/>
          <p:nvPr/>
        </p:nvSpPr>
        <p:spPr>
          <a:xfrm rot="5400000">
            <a:off x="8336058" y="3713185"/>
            <a:ext cx="382528" cy="446117"/>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47" name="Arrow: Up 46">
            <a:extLst>
              <a:ext uri="{FF2B5EF4-FFF2-40B4-BE49-F238E27FC236}">
                <a16:creationId xmlns:a16="http://schemas.microsoft.com/office/drawing/2014/main" id="{5624ECAB-E2B6-45F6-BB98-890CAE8353F3}"/>
              </a:ext>
            </a:extLst>
          </p:cNvPr>
          <p:cNvSpPr/>
          <p:nvPr/>
        </p:nvSpPr>
        <p:spPr>
          <a:xfrm rot="19536537">
            <a:off x="4245752" y="3391801"/>
            <a:ext cx="382528" cy="446117"/>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48" name="Arrow: Up 47">
            <a:extLst>
              <a:ext uri="{FF2B5EF4-FFF2-40B4-BE49-F238E27FC236}">
                <a16:creationId xmlns:a16="http://schemas.microsoft.com/office/drawing/2014/main" id="{06B33A4F-95CF-E916-EFE3-C1773CF8B5B8}"/>
              </a:ext>
            </a:extLst>
          </p:cNvPr>
          <p:cNvSpPr/>
          <p:nvPr/>
        </p:nvSpPr>
        <p:spPr>
          <a:xfrm rot="12070812">
            <a:off x="4280183" y="5455481"/>
            <a:ext cx="382528" cy="446117"/>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50" name="Arrow: Up 49">
            <a:extLst>
              <a:ext uri="{FF2B5EF4-FFF2-40B4-BE49-F238E27FC236}">
                <a16:creationId xmlns:a16="http://schemas.microsoft.com/office/drawing/2014/main" id="{309B20B2-172D-D638-CE90-C10B5BB70172}"/>
              </a:ext>
            </a:extLst>
          </p:cNvPr>
          <p:cNvSpPr/>
          <p:nvPr/>
        </p:nvSpPr>
        <p:spPr>
          <a:xfrm rot="3417748">
            <a:off x="8620429" y="4806238"/>
            <a:ext cx="234610" cy="477236"/>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BCBC72B8-49EF-E24F-3447-B729F6AA1EE4}"/>
              </a:ext>
            </a:extLst>
          </p:cNvPr>
          <p:cNvSpPr txBox="1"/>
          <p:nvPr/>
        </p:nvSpPr>
        <p:spPr>
          <a:xfrm>
            <a:off x="195442" y="4843311"/>
            <a:ext cx="3605967" cy="1815882"/>
          </a:xfrm>
          <a:prstGeom prst="rect">
            <a:avLst/>
          </a:prstGeom>
          <a:noFill/>
          <a:ln w="38100">
            <a:solidFill>
              <a:schemeClr val="tx1"/>
            </a:solidFill>
          </a:ln>
        </p:spPr>
        <p:txBody>
          <a:bodyPr wrap="square" rtlCol="0">
            <a:spAutoFit/>
          </a:bodyPr>
          <a:lstStyle/>
          <a:p>
            <a:r>
              <a:rPr lang="en-GB" sz="1600" dirty="0">
                <a:latin typeface="Letter-join Plus 36" panose="02000505000000020003" pitchFamily="50" charset="0"/>
              </a:rPr>
              <a:t>Children should be secure with the objectives from the previous year groups as well as the new learning for their year group. Previous learning can be recapped through SPAG retrieval activities at the start of Writing lessons and evidence in </a:t>
            </a:r>
            <a:r>
              <a:rPr lang="en-GB" sz="1600">
                <a:latin typeface="Letter-join Plus 36" panose="02000505000000020003" pitchFamily="50" charset="0"/>
              </a:rPr>
              <a:t>writing books. </a:t>
            </a:r>
            <a:endParaRPr lang="en-GB" sz="1600" dirty="0">
              <a:latin typeface="Letter-join Plus 36" panose="02000505000000020003" pitchFamily="50" charset="0"/>
            </a:endParaRPr>
          </a:p>
        </p:txBody>
      </p:sp>
      <p:pic>
        <p:nvPicPr>
          <p:cNvPr id="1026" name="Picture 2" descr="Learning The Proper Use Of Punctuations With The Punctuation - Punctuation  Marks Clip Art Transparent PNG - 900x900 - Free Download on NicePNG">
            <a:extLst>
              <a:ext uri="{FF2B5EF4-FFF2-40B4-BE49-F238E27FC236}">
                <a16:creationId xmlns:a16="http://schemas.microsoft.com/office/drawing/2014/main" id="{C9A37EF0-9367-D185-7882-1DA1016D54B2}"/>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41960" y="162371"/>
            <a:ext cx="1699334" cy="8330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17EC77E-9943-8EAB-8089-D05CE7E22165}"/>
              </a:ext>
            </a:extLst>
          </p:cNvPr>
          <p:cNvSpPr txBox="1"/>
          <p:nvPr/>
        </p:nvSpPr>
        <p:spPr>
          <a:xfrm>
            <a:off x="3283908" y="1850729"/>
            <a:ext cx="2350683" cy="369332"/>
          </a:xfrm>
          <a:prstGeom prst="rect">
            <a:avLst/>
          </a:prstGeom>
          <a:solidFill>
            <a:schemeClr val="bg1"/>
          </a:solidFill>
        </p:spPr>
        <p:txBody>
          <a:bodyPr wrap="square" rtlCol="0">
            <a:spAutoFit/>
          </a:bodyPr>
          <a:lstStyle/>
          <a:p>
            <a:pPr marL="171450" indent="-171450">
              <a:buFontTx/>
              <a:buChar char="-"/>
            </a:pPr>
            <a:r>
              <a:rPr lang="en-GB" sz="900" dirty="0"/>
              <a:t>Use capital letters for </a:t>
            </a:r>
            <a:r>
              <a:rPr lang="en-GB" sz="900" b="1" dirty="0"/>
              <a:t>proper nouns</a:t>
            </a:r>
            <a:r>
              <a:rPr lang="en-GB" sz="900" dirty="0"/>
              <a:t>. </a:t>
            </a:r>
          </a:p>
          <a:p>
            <a:pPr marL="171450" indent="-171450">
              <a:buFontTx/>
              <a:buChar char="-"/>
            </a:pPr>
            <a:r>
              <a:rPr lang="en-GB" sz="900" dirty="0"/>
              <a:t>Separate words using finger spaces.  </a:t>
            </a:r>
          </a:p>
        </p:txBody>
      </p:sp>
      <p:sp>
        <p:nvSpPr>
          <p:cNvPr id="6" name="TextBox 5">
            <a:extLst>
              <a:ext uri="{FF2B5EF4-FFF2-40B4-BE49-F238E27FC236}">
                <a16:creationId xmlns:a16="http://schemas.microsoft.com/office/drawing/2014/main" id="{08D7040D-43F7-2980-5529-5919355249B9}"/>
              </a:ext>
            </a:extLst>
          </p:cNvPr>
          <p:cNvSpPr txBox="1"/>
          <p:nvPr/>
        </p:nvSpPr>
        <p:spPr>
          <a:xfrm>
            <a:off x="7315634" y="1873689"/>
            <a:ext cx="2350683" cy="923330"/>
          </a:xfrm>
          <a:prstGeom prst="rect">
            <a:avLst/>
          </a:prstGeom>
          <a:solidFill>
            <a:schemeClr val="bg1"/>
          </a:solidFill>
        </p:spPr>
        <p:txBody>
          <a:bodyPr wrap="square" rtlCol="0">
            <a:spAutoFit/>
          </a:bodyPr>
          <a:lstStyle/>
          <a:p>
            <a:pPr marL="171450" indent="-171450">
              <a:buFontTx/>
              <a:buChar char="-"/>
            </a:pPr>
            <a:r>
              <a:rPr lang="en-GB" sz="900" dirty="0"/>
              <a:t>Use capital letters and full stops accurately. </a:t>
            </a:r>
          </a:p>
          <a:p>
            <a:pPr marL="171450" indent="-171450">
              <a:buFontTx/>
              <a:buChar char="-"/>
            </a:pPr>
            <a:r>
              <a:rPr lang="en-GB" sz="900" dirty="0"/>
              <a:t>Begin to use apostrophes to mark contractions. </a:t>
            </a:r>
          </a:p>
          <a:p>
            <a:pPr marL="171450" indent="-171450">
              <a:buFontTx/>
              <a:buChar char="-"/>
            </a:pPr>
            <a:r>
              <a:rPr lang="en-GB" sz="900" dirty="0"/>
              <a:t>Begin to use commas to separate items in a list. </a:t>
            </a:r>
          </a:p>
        </p:txBody>
      </p:sp>
      <p:sp>
        <p:nvSpPr>
          <p:cNvPr id="16" name="TextBox 15">
            <a:extLst>
              <a:ext uri="{FF2B5EF4-FFF2-40B4-BE49-F238E27FC236}">
                <a16:creationId xmlns:a16="http://schemas.microsoft.com/office/drawing/2014/main" id="{D5DCF00A-4291-1057-49FD-78F0C9707151}"/>
              </a:ext>
            </a:extLst>
          </p:cNvPr>
          <p:cNvSpPr txBox="1"/>
          <p:nvPr/>
        </p:nvSpPr>
        <p:spPr>
          <a:xfrm>
            <a:off x="8862593" y="3472652"/>
            <a:ext cx="2350683" cy="507831"/>
          </a:xfrm>
          <a:prstGeom prst="rect">
            <a:avLst/>
          </a:prstGeom>
          <a:solidFill>
            <a:schemeClr val="bg1"/>
          </a:solidFill>
        </p:spPr>
        <p:txBody>
          <a:bodyPr wrap="square" rtlCol="0">
            <a:spAutoFit/>
          </a:bodyPr>
          <a:lstStyle/>
          <a:p>
            <a:r>
              <a:rPr lang="en-GB" sz="900" dirty="0"/>
              <a:t>-Spell most contracted words.</a:t>
            </a:r>
          </a:p>
          <a:p>
            <a:r>
              <a:rPr lang="en-GB" sz="900" dirty="0"/>
              <a:t>Use commas to separate items in a list. </a:t>
            </a:r>
          </a:p>
          <a:p>
            <a:r>
              <a:rPr lang="en-GB" sz="900" dirty="0"/>
              <a:t>Use apostrophes to show singular possession. </a:t>
            </a:r>
          </a:p>
        </p:txBody>
      </p:sp>
      <p:sp>
        <p:nvSpPr>
          <p:cNvPr id="21" name="TextBox 20">
            <a:extLst>
              <a:ext uri="{FF2B5EF4-FFF2-40B4-BE49-F238E27FC236}">
                <a16:creationId xmlns:a16="http://schemas.microsoft.com/office/drawing/2014/main" id="{6C1E4D89-86EF-66E8-8336-14C2FA30F653}"/>
              </a:ext>
            </a:extLst>
          </p:cNvPr>
          <p:cNvSpPr txBox="1"/>
          <p:nvPr/>
        </p:nvSpPr>
        <p:spPr>
          <a:xfrm>
            <a:off x="6126122" y="6214566"/>
            <a:ext cx="2350683" cy="369332"/>
          </a:xfrm>
          <a:prstGeom prst="rect">
            <a:avLst/>
          </a:prstGeom>
          <a:solidFill>
            <a:schemeClr val="bg1"/>
          </a:solidFill>
        </p:spPr>
        <p:txBody>
          <a:bodyPr wrap="square" rtlCol="0">
            <a:spAutoFit/>
          </a:bodyPr>
          <a:lstStyle/>
          <a:p>
            <a:r>
              <a:rPr lang="en-GB" sz="900" dirty="0"/>
              <a:t>-Use colons to introduce a list</a:t>
            </a:r>
          </a:p>
          <a:p>
            <a:r>
              <a:rPr lang="en-GB" sz="900" dirty="0"/>
              <a:t>-Punctuate bullet point correctly.  </a:t>
            </a:r>
          </a:p>
        </p:txBody>
      </p:sp>
      <p:sp>
        <p:nvSpPr>
          <p:cNvPr id="28" name="TextBox 27">
            <a:extLst>
              <a:ext uri="{FF2B5EF4-FFF2-40B4-BE49-F238E27FC236}">
                <a16:creationId xmlns:a16="http://schemas.microsoft.com/office/drawing/2014/main" id="{3F6E333B-1E07-6D45-FC41-3626C5B09AD3}"/>
              </a:ext>
            </a:extLst>
          </p:cNvPr>
          <p:cNvSpPr txBox="1"/>
          <p:nvPr/>
        </p:nvSpPr>
        <p:spPr>
          <a:xfrm>
            <a:off x="8934145" y="6132177"/>
            <a:ext cx="2350683" cy="507831"/>
          </a:xfrm>
          <a:prstGeom prst="rect">
            <a:avLst/>
          </a:prstGeom>
          <a:solidFill>
            <a:schemeClr val="bg1"/>
          </a:solidFill>
        </p:spPr>
        <p:txBody>
          <a:bodyPr wrap="square" rtlCol="0">
            <a:spAutoFit/>
          </a:bodyPr>
          <a:lstStyle/>
          <a:p>
            <a:r>
              <a:rPr lang="en-GB" sz="900" dirty="0"/>
              <a:t>-Use a range of punctuation for parenthesis.</a:t>
            </a:r>
          </a:p>
          <a:p>
            <a:r>
              <a:rPr lang="en-GB" sz="900" dirty="0"/>
              <a:t>-Use commas for clarity when writing. </a:t>
            </a:r>
          </a:p>
          <a:p>
            <a:r>
              <a:rPr lang="en-GB" sz="900" dirty="0"/>
              <a:t>-Use inverted commas accurately.  </a:t>
            </a:r>
          </a:p>
        </p:txBody>
      </p:sp>
    </p:spTree>
    <p:extLst>
      <p:ext uri="{BB962C8B-B14F-4D97-AF65-F5344CB8AC3E}">
        <p14:creationId xmlns:p14="http://schemas.microsoft.com/office/powerpoint/2010/main" val="2171223743"/>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Template Presentation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Props1.xml><?xml version="1.0" encoding="utf-8"?>
<ds:datastoreItem xmlns:ds="http://schemas.openxmlformats.org/officeDocument/2006/customXml" ds:itemID="{5AA22389-4CBB-4565-B287-B524C15F0758}">
  <ds:schemaRefs>
    <ds:schemaRef ds:uri="http://schemas.microsoft.com/sharepoint/v3/contenttype/forms"/>
  </ds:schemaRefs>
</ds:datastoreItem>
</file>

<file path=customXml/itemProps2.xml><?xml version="1.0" encoding="utf-8"?>
<ds:datastoreItem xmlns:ds="http://schemas.openxmlformats.org/officeDocument/2006/customXml" ds:itemID="{404039FC-D858-423A-8F52-77D689EA82B9}"/>
</file>

<file path=customXml/itemProps3.xml><?xml version="1.0" encoding="utf-8"?>
<ds:datastoreItem xmlns:ds="http://schemas.openxmlformats.org/officeDocument/2006/customXml" ds:itemID="{4C9C44A8-83D6-4D1C-891D-50A953D5CC16}">
  <ds:schemaRefs>
    <ds:schemaRef ds:uri="http://schemas.microsoft.com/office/2006/metadata/properties"/>
    <ds:schemaRef ds:uri="http://schemas.microsoft.com/office/infopath/2007/PartnerControls"/>
    <ds:schemaRef ds:uri="fbfaf87b-7bdd-4c4f-a8f3-ec676afede73"/>
    <ds:schemaRef ds:uri="597c8b6c-d28d-4116-9221-2285f0b83890"/>
  </ds:schemaRefs>
</ds:datastoreItem>
</file>

<file path=docProps/app.xml><?xml version="1.0" encoding="utf-8"?>
<Properties xmlns="http://schemas.openxmlformats.org/officeDocument/2006/extended-properties" xmlns:vt="http://schemas.openxmlformats.org/officeDocument/2006/docPropsVTypes">
  <Template>TEMPLATE-PGO(16_9)</Template>
  <TotalTime>10782</TotalTime>
  <Words>148</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vt:i4>
      </vt:variant>
    </vt:vector>
  </HeadingPairs>
  <TitlesOfParts>
    <vt:vector size="11" baseType="lpstr">
      <vt:lpstr>Arial</vt:lpstr>
      <vt:lpstr>Calibri</vt:lpstr>
      <vt:lpstr>Calibri Light</vt:lpstr>
      <vt:lpstr>Helvetica</vt:lpstr>
      <vt:lpstr>Letter-join Plus 36</vt:lpstr>
      <vt:lpstr>Open Sans</vt:lpstr>
      <vt:lpstr>Template PresentationGo</vt:lpstr>
      <vt:lpstr>Template PresentationGo Dark</vt:lpstr>
      <vt:lpstr>Custom Design</vt:lpstr>
      <vt:lpstr>1_Template PresentationGo</vt:lpstr>
      <vt:lpstr>Punctuation @ MIDDLETHORPE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Map Timeline</dc:title>
  <dc:creator>PresentationGO.com</dc:creator>
  <dc:description>© Copyright PresentationGO.com</dc:description>
  <cp:lastModifiedBy>Jodie Watson</cp:lastModifiedBy>
  <cp:revision>60</cp:revision>
  <dcterms:created xsi:type="dcterms:W3CDTF">2014-11-26T05:14:11Z</dcterms:created>
  <dcterms:modified xsi:type="dcterms:W3CDTF">2023-08-30T13:55:05Z</dcterms:modified>
  <cp:category>Charts &amp; Diagrams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320600</vt:r8>
  </property>
  <property fmtid="{D5CDD505-2E9C-101B-9397-08002B2CF9AE}" pid="4" name="MediaServiceImageTags">
    <vt:lpwstr/>
  </property>
</Properties>
</file>