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E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lloch, Nina" userId="e0ce6090-163e-4b19-9490-01857898861e" providerId="ADAL" clId="{53454EFE-5898-430C-B41F-DBF281ACD625}"/>
    <pc:docChg chg="modSld">
      <pc:chgData name="McCulloch, Nina" userId="e0ce6090-163e-4b19-9490-01857898861e" providerId="ADAL" clId="{53454EFE-5898-430C-B41F-DBF281ACD625}" dt="2024-10-25T22:00:19.317" v="1" actId="14100"/>
      <pc:docMkLst>
        <pc:docMk/>
      </pc:docMkLst>
      <pc:sldChg chg="modSp mod">
        <pc:chgData name="McCulloch, Nina" userId="e0ce6090-163e-4b19-9490-01857898861e" providerId="ADAL" clId="{53454EFE-5898-430C-B41F-DBF281ACD625}" dt="2024-10-25T22:00:19.317" v="1" actId="14100"/>
        <pc:sldMkLst>
          <pc:docMk/>
          <pc:sldMk cId="559781958" sldId="256"/>
        </pc:sldMkLst>
        <pc:spChg chg="mod">
          <ac:chgData name="McCulloch, Nina" userId="e0ce6090-163e-4b19-9490-01857898861e" providerId="ADAL" clId="{53454EFE-5898-430C-B41F-DBF281ACD625}" dt="2024-10-25T22:00:09.071" v="0" actId="20577"/>
          <ac:spMkLst>
            <pc:docMk/>
            <pc:sldMk cId="559781958" sldId="256"/>
            <ac:spMk id="15" creationId="{182C8472-0CB9-7FE9-EE05-F27D4D2BA138}"/>
          </ac:spMkLst>
        </pc:spChg>
        <pc:picChg chg="mod">
          <ac:chgData name="McCulloch, Nina" userId="e0ce6090-163e-4b19-9490-01857898861e" providerId="ADAL" clId="{53454EFE-5898-430C-B41F-DBF281ACD625}" dt="2024-10-25T22:00:19.317" v="1" actId="14100"/>
          <ac:picMkLst>
            <pc:docMk/>
            <pc:sldMk cId="559781958" sldId="256"/>
            <ac:picMk id="24" creationId="{A388CD09-B311-0A7D-B814-24841E670835}"/>
          </ac:picMkLst>
        </pc:picChg>
      </pc:sldChg>
    </pc:docChg>
  </pc:docChgLst>
  <pc:docChgLst>
    <pc:chgData name="Storr, Sue" userId="bd5278a6-d77f-494a-928b-67f57f2b3fbc" providerId="ADAL" clId="{3742EDEA-5D2E-4248-883A-3DFFC3E365A0}"/>
    <pc:docChg chg="undo custSel modSld">
      <pc:chgData name="Storr, Sue" userId="bd5278a6-d77f-494a-928b-67f57f2b3fbc" providerId="ADAL" clId="{3742EDEA-5D2E-4248-883A-3DFFC3E365A0}" dt="2024-10-20T10:21:31.789" v="90" actId="1076"/>
      <pc:docMkLst>
        <pc:docMk/>
      </pc:docMkLst>
      <pc:sldChg chg="addSp delSp modSp mod setBg">
        <pc:chgData name="Storr, Sue" userId="bd5278a6-d77f-494a-928b-67f57f2b3fbc" providerId="ADAL" clId="{3742EDEA-5D2E-4248-883A-3DFFC3E365A0}" dt="2024-10-20T10:21:31.789" v="90" actId="1076"/>
        <pc:sldMkLst>
          <pc:docMk/>
          <pc:sldMk cId="559781958" sldId="256"/>
        </pc:sldMkLst>
        <pc:spChg chg="mod">
          <ac:chgData name="Storr, Sue" userId="bd5278a6-d77f-494a-928b-67f57f2b3fbc" providerId="ADAL" clId="{3742EDEA-5D2E-4248-883A-3DFFC3E365A0}" dt="2024-10-20T10:20:58.657" v="86" actId="113"/>
          <ac:spMkLst>
            <pc:docMk/>
            <pc:sldMk cId="559781958" sldId="256"/>
            <ac:spMk id="5" creationId="{86D4247B-99E4-7E3E-49BA-3D261263D7E2}"/>
          </ac:spMkLst>
        </pc:spChg>
        <pc:spChg chg="mod">
          <ac:chgData name="Storr, Sue" userId="bd5278a6-d77f-494a-928b-67f57f2b3fbc" providerId="ADAL" clId="{3742EDEA-5D2E-4248-883A-3DFFC3E365A0}" dt="2024-10-20T10:16:56.188" v="39" actId="14100"/>
          <ac:spMkLst>
            <pc:docMk/>
            <pc:sldMk cId="559781958" sldId="256"/>
            <ac:spMk id="6" creationId="{8E60EF8E-6242-24B3-5145-46B6EC6900DD}"/>
          </ac:spMkLst>
        </pc:spChg>
        <pc:spChg chg="mod">
          <ac:chgData name="Storr, Sue" userId="bd5278a6-d77f-494a-928b-67f57f2b3fbc" providerId="ADAL" clId="{3742EDEA-5D2E-4248-883A-3DFFC3E365A0}" dt="2024-10-20T10:16:44.923" v="36" actId="1076"/>
          <ac:spMkLst>
            <pc:docMk/>
            <pc:sldMk cId="559781958" sldId="256"/>
            <ac:spMk id="7" creationId="{A81F3E93-F829-F5E2-A3A7-BF06617C6F62}"/>
          </ac:spMkLst>
        </pc:spChg>
        <pc:spChg chg="del mod">
          <ac:chgData name="Storr, Sue" userId="bd5278a6-d77f-494a-928b-67f57f2b3fbc" providerId="ADAL" clId="{3742EDEA-5D2E-4248-883A-3DFFC3E365A0}" dt="2024-10-20T10:15:11.943" v="24" actId="478"/>
          <ac:spMkLst>
            <pc:docMk/>
            <pc:sldMk cId="559781958" sldId="256"/>
            <ac:spMk id="8" creationId="{34D5FDED-84D2-DF83-CE14-707EDC34D7DD}"/>
          </ac:spMkLst>
        </pc:spChg>
        <pc:spChg chg="mod">
          <ac:chgData name="Storr, Sue" userId="bd5278a6-d77f-494a-928b-67f57f2b3fbc" providerId="ADAL" clId="{3742EDEA-5D2E-4248-883A-3DFFC3E365A0}" dt="2024-10-20T10:17:01.472" v="41" actId="1076"/>
          <ac:spMkLst>
            <pc:docMk/>
            <pc:sldMk cId="559781958" sldId="256"/>
            <ac:spMk id="9" creationId="{FD101E50-942C-9C63-B0CC-F93D4E7CB6FD}"/>
          </ac:spMkLst>
        </pc:spChg>
        <pc:spChg chg="mod">
          <ac:chgData name="Storr, Sue" userId="bd5278a6-d77f-494a-928b-67f57f2b3fbc" providerId="ADAL" clId="{3742EDEA-5D2E-4248-883A-3DFFC3E365A0}" dt="2024-10-20T10:16:52.693" v="38" actId="1076"/>
          <ac:spMkLst>
            <pc:docMk/>
            <pc:sldMk cId="559781958" sldId="256"/>
            <ac:spMk id="11" creationId="{9A86210C-66B9-75A5-5C01-3FEC1287968D}"/>
          </ac:spMkLst>
        </pc:spChg>
        <pc:spChg chg="mod">
          <ac:chgData name="Storr, Sue" userId="bd5278a6-d77f-494a-928b-67f57f2b3fbc" providerId="ADAL" clId="{3742EDEA-5D2E-4248-883A-3DFFC3E365A0}" dt="2024-10-20T10:19:25.512" v="58" actId="255"/>
          <ac:spMkLst>
            <pc:docMk/>
            <pc:sldMk cId="559781958" sldId="256"/>
            <ac:spMk id="13" creationId="{435D7FD5-4126-9916-49C3-BEB57E32749F}"/>
          </ac:spMkLst>
        </pc:spChg>
        <pc:spChg chg="mod">
          <ac:chgData name="Storr, Sue" userId="bd5278a6-d77f-494a-928b-67f57f2b3fbc" providerId="ADAL" clId="{3742EDEA-5D2E-4248-883A-3DFFC3E365A0}" dt="2024-10-20T10:19:10.640" v="55" actId="122"/>
          <ac:spMkLst>
            <pc:docMk/>
            <pc:sldMk cId="559781958" sldId="256"/>
            <ac:spMk id="15" creationId="{182C8472-0CB9-7FE9-EE05-F27D4D2BA138}"/>
          </ac:spMkLst>
        </pc:spChg>
        <pc:spChg chg="mod">
          <ac:chgData name="Storr, Sue" userId="bd5278a6-d77f-494a-928b-67f57f2b3fbc" providerId="ADAL" clId="{3742EDEA-5D2E-4248-883A-3DFFC3E365A0}" dt="2024-10-20T10:18:31.684" v="50" actId="20577"/>
          <ac:spMkLst>
            <pc:docMk/>
            <pc:sldMk cId="559781958" sldId="256"/>
            <ac:spMk id="16" creationId="{863C1873-CE44-D09C-43F1-9847399B57E7}"/>
          </ac:spMkLst>
        </pc:spChg>
        <pc:spChg chg="mod">
          <ac:chgData name="Storr, Sue" userId="bd5278a6-d77f-494a-928b-67f57f2b3fbc" providerId="ADAL" clId="{3742EDEA-5D2E-4248-883A-3DFFC3E365A0}" dt="2024-10-20T10:16:27.864" v="32" actId="14100"/>
          <ac:spMkLst>
            <pc:docMk/>
            <pc:sldMk cId="559781958" sldId="256"/>
            <ac:spMk id="17" creationId="{E6D5BA02-5DF7-6956-63FE-2C1895BABC53}"/>
          </ac:spMkLst>
        </pc:spChg>
        <pc:spChg chg="mod">
          <ac:chgData name="Storr, Sue" userId="bd5278a6-d77f-494a-928b-67f57f2b3fbc" providerId="ADAL" clId="{3742EDEA-5D2E-4248-883A-3DFFC3E365A0}" dt="2024-10-20T10:17:33.876" v="47" actId="255"/>
          <ac:spMkLst>
            <pc:docMk/>
            <pc:sldMk cId="559781958" sldId="256"/>
            <ac:spMk id="19" creationId="{46B04B6C-351F-5C90-EB64-807881F9779A}"/>
          </ac:spMkLst>
        </pc:spChg>
        <pc:spChg chg="mod">
          <ac:chgData name="Storr, Sue" userId="bd5278a6-d77f-494a-928b-67f57f2b3fbc" providerId="ADAL" clId="{3742EDEA-5D2E-4248-883A-3DFFC3E365A0}" dt="2024-10-20T10:20:19.288" v="65" actId="14100"/>
          <ac:spMkLst>
            <pc:docMk/>
            <pc:sldMk cId="559781958" sldId="256"/>
            <ac:spMk id="22" creationId="{67E4608F-1035-17D9-3F55-4D79CEC96200}"/>
          </ac:spMkLst>
        </pc:spChg>
        <pc:graphicFrameChg chg="mod modGraphic">
          <ac:chgData name="Storr, Sue" userId="bd5278a6-d77f-494a-928b-67f57f2b3fbc" providerId="ADAL" clId="{3742EDEA-5D2E-4248-883A-3DFFC3E365A0}" dt="2024-10-20T10:16:22.125" v="31" actId="14100"/>
          <ac:graphicFrameMkLst>
            <pc:docMk/>
            <pc:sldMk cId="559781958" sldId="256"/>
            <ac:graphicFrameMk id="12" creationId="{4428326F-A13E-48FA-408D-0CAD61ED2120}"/>
          </ac:graphicFrameMkLst>
        </pc:graphicFrameChg>
        <pc:picChg chg="add mod">
          <ac:chgData name="Storr, Sue" userId="bd5278a6-d77f-494a-928b-67f57f2b3fbc" providerId="ADAL" clId="{3742EDEA-5D2E-4248-883A-3DFFC3E365A0}" dt="2024-10-20T10:21:22.284" v="88" actId="1076"/>
          <ac:picMkLst>
            <pc:docMk/>
            <pc:sldMk cId="559781958" sldId="256"/>
            <ac:picMk id="2" creationId="{B5EA6654-71FB-E009-4F25-76724420608D}"/>
          </ac:picMkLst>
        </pc:picChg>
        <pc:picChg chg="add mod">
          <ac:chgData name="Storr, Sue" userId="bd5278a6-d77f-494a-928b-67f57f2b3fbc" providerId="ADAL" clId="{3742EDEA-5D2E-4248-883A-3DFFC3E365A0}" dt="2024-10-20T10:21:31.789" v="90" actId="1076"/>
          <ac:picMkLst>
            <pc:docMk/>
            <pc:sldMk cId="559781958" sldId="256"/>
            <ac:picMk id="3" creationId="{58841A27-C63D-1900-B14A-F23B7A75CA91}"/>
          </ac:picMkLst>
        </pc:picChg>
        <pc:picChg chg="mod">
          <ac:chgData name="Storr, Sue" userId="bd5278a6-d77f-494a-928b-67f57f2b3fbc" providerId="ADAL" clId="{3742EDEA-5D2E-4248-883A-3DFFC3E365A0}" dt="2024-10-20T10:16:49.112" v="37" actId="1076"/>
          <ac:picMkLst>
            <pc:docMk/>
            <pc:sldMk cId="559781958" sldId="256"/>
            <ac:picMk id="1026" creationId="{FB25AFFF-B5F0-8665-F3D8-DFF8F1AD11DA}"/>
          </ac:picMkLst>
        </pc:picChg>
        <pc:picChg chg="mod">
          <ac:chgData name="Storr, Sue" userId="bd5278a6-d77f-494a-928b-67f57f2b3fbc" providerId="ADAL" clId="{3742EDEA-5D2E-4248-883A-3DFFC3E365A0}" dt="2024-10-20T10:16:59.259" v="40" actId="14100"/>
          <ac:picMkLst>
            <pc:docMk/>
            <pc:sldMk cId="559781958" sldId="256"/>
            <ac:picMk id="1028" creationId="{D432275E-4355-55D0-AA66-09E38901617A}"/>
          </ac:picMkLst>
        </pc:picChg>
        <pc:picChg chg="mod">
          <ac:chgData name="Storr, Sue" userId="bd5278a6-d77f-494a-928b-67f57f2b3fbc" providerId="ADAL" clId="{3742EDEA-5D2E-4248-883A-3DFFC3E365A0}" dt="2024-10-20T10:17:09.750" v="43" actId="1076"/>
          <ac:picMkLst>
            <pc:docMk/>
            <pc:sldMk cId="559781958" sldId="256"/>
            <ac:picMk id="1054" creationId="{2FE92A5C-6F67-63DB-4D48-6E08C7012D3D}"/>
          </ac:picMkLst>
        </pc:picChg>
        <pc:picChg chg="mod">
          <ac:chgData name="Storr, Sue" userId="bd5278a6-d77f-494a-928b-67f57f2b3fbc" providerId="ADAL" clId="{3742EDEA-5D2E-4248-883A-3DFFC3E365A0}" dt="2024-10-20T10:17:11.173" v="44" actId="1076"/>
          <ac:picMkLst>
            <pc:docMk/>
            <pc:sldMk cId="559781958" sldId="256"/>
            <ac:picMk id="1056" creationId="{B936F1AA-9FD0-16A5-AABB-FBC24BD6BD92}"/>
          </ac:picMkLst>
        </pc:picChg>
        <pc:picChg chg="mod">
          <ac:chgData name="Storr, Sue" userId="bd5278a6-d77f-494a-928b-67f57f2b3fbc" providerId="ADAL" clId="{3742EDEA-5D2E-4248-883A-3DFFC3E365A0}" dt="2024-10-20T10:17:12.681" v="45" actId="1076"/>
          <ac:picMkLst>
            <pc:docMk/>
            <pc:sldMk cId="559781958" sldId="256"/>
            <ac:picMk id="1058" creationId="{0FB8D2AE-C7F6-BA6E-393F-09E707635D8E}"/>
          </ac:picMkLst>
        </pc:picChg>
      </pc:sldChg>
    </pc:docChg>
  </pc:docChgLst>
  <pc:docChgLst>
    <pc:chgData name="Cadman, Ben" userId="19a4090c-3457-4d71-88f3-a1d47547c2a4" providerId="ADAL" clId="{0F27C738-C913-404F-948F-96D94D7414A8}"/>
    <pc:docChg chg="undo custSel modSld">
      <pc:chgData name="Cadman, Ben" userId="19a4090c-3457-4d71-88f3-a1d47547c2a4" providerId="ADAL" clId="{0F27C738-C913-404F-948F-96D94D7414A8}" dt="2022-10-20T19:31:42.262" v="466" actId="1076"/>
      <pc:docMkLst>
        <pc:docMk/>
      </pc:docMkLst>
      <pc:sldChg chg="addSp delSp modSp mod">
        <pc:chgData name="Cadman, Ben" userId="19a4090c-3457-4d71-88f3-a1d47547c2a4" providerId="ADAL" clId="{0F27C738-C913-404F-948F-96D94D7414A8}" dt="2022-10-20T19:31:42.262" v="466" actId="1076"/>
        <pc:sldMkLst>
          <pc:docMk/>
          <pc:sldMk cId="559781958" sldId="256"/>
        </pc:sldMkLst>
        <pc:spChg chg="add del">
          <ac:chgData name="Cadman, Ben" userId="19a4090c-3457-4d71-88f3-a1d47547c2a4" providerId="ADAL" clId="{0F27C738-C913-404F-948F-96D94D7414A8}" dt="2022-10-20T19:30:34.890" v="431" actId="21"/>
          <ac:spMkLst>
            <pc:docMk/>
            <pc:sldMk cId="559781958" sldId="256"/>
            <ac:spMk id="8" creationId="{34D5FDED-84D2-DF83-CE14-707EDC34D7DD}"/>
          </ac:spMkLst>
        </pc:spChg>
        <pc:spChg chg="mod">
          <ac:chgData name="Cadman, Ben" userId="19a4090c-3457-4d71-88f3-a1d47547c2a4" providerId="ADAL" clId="{0F27C738-C913-404F-948F-96D94D7414A8}" dt="2022-10-20T19:19:43.365" v="189" actId="404"/>
          <ac:spMkLst>
            <pc:docMk/>
            <pc:sldMk cId="559781958" sldId="256"/>
            <ac:spMk id="13" creationId="{435D7FD5-4126-9916-49C3-BEB57E32749F}"/>
          </ac:spMkLst>
        </pc:spChg>
        <pc:spChg chg="mod">
          <ac:chgData name="Cadman, Ben" userId="19a4090c-3457-4d71-88f3-a1d47547c2a4" providerId="ADAL" clId="{0F27C738-C913-404F-948F-96D94D7414A8}" dt="2022-10-20T19:29:48.851" v="423" actId="403"/>
          <ac:spMkLst>
            <pc:docMk/>
            <pc:sldMk cId="559781958" sldId="256"/>
            <ac:spMk id="15" creationId="{182C8472-0CB9-7FE9-EE05-F27D4D2BA138}"/>
          </ac:spMkLst>
        </pc:spChg>
        <pc:spChg chg="mod">
          <ac:chgData name="Cadman, Ben" userId="19a4090c-3457-4d71-88f3-a1d47547c2a4" providerId="ADAL" clId="{0F27C738-C913-404F-948F-96D94D7414A8}" dt="2022-10-20T19:03:08.260" v="0" actId="14100"/>
          <ac:spMkLst>
            <pc:docMk/>
            <pc:sldMk cId="559781958" sldId="256"/>
            <ac:spMk id="16" creationId="{863C1873-CE44-D09C-43F1-9847399B57E7}"/>
          </ac:spMkLst>
        </pc:spChg>
        <pc:spChg chg="add mod">
          <ac:chgData name="Cadman, Ben" userId="19a4090c-3457-4d71-88f3-a1d47547c2a4" providerId="ADAL" clId="{0F27C738-C913-404F-948F-96D94D7414A8}" dt="2022-10-20T19:19:36.196" v="188" actId="404"/>
          <ac:spMkLst>
            <pc:docMk/>
            <pc:sldMk cId="559781958" sldId="256"/>
            <ac:spMk id="17" creationId="{E6D5BA02-5DF7-6956-63FE-2C1895BABC53}"/>
          </ac:spMkLst>
        </pc:spChg>
        <pc:spChg chg="add mod">
          <ac:chgData name="Cadman, Ben" userId="19a4090c-3457-4d71-88f3-a1d47547c2a4" providerId="ADAL" clId="{0F27C738-C913-404F-948F-96D94D7414A8}" dt="2022-10-20T19:27:24.298" v="411" actId="14100"/>
          <ac:spMkLst>
            <pc:docMk/>
            <pc:sldMk cId="559781958" sldId="256"/>
            <ac:spMk id="19" creationId="{46B04B6C-351F-5C90-EB64-807881F9779A}"/>
          </ac:spMkLst>
        </pc:spChg>
        <pc:spChg chg="add del">
          <ac:chgData name="Cadman, Ben" userId="19a4090c-3457-4d71-88f3-a1d47547c2a4" providerId="ADAL" clId="{0F27C738-C913-404F-948F-96D94D7414A8}" dt="2022-10-20T19:30:37.794" v="432" actId="21"/>
          <ac:spMkLst>
            <pc:docMk/>
            <pc:sldMk cId="559781958" sldId="256"/>
            <ac:spMk id="21" creationId="{359CE032-42C8-E8D5-3A50-669D361CDC3D}"/>
          </ac:spMkLst>
        </pc:spChg>
        <pc:spChg chg="add mod">
          <ac:chgData name="Cadman, Ben" userId="19a4090c-3457-4d71-88f3-a1d47547c2a4" providerId="ADAL" clId="{0F27C738-C913-404F-948F-96D94D7414A8}" dt="2022-10-20T19:31:01.638" v="458" actId="14100"/>
          <ac:spMkLst>
            <pc:docMk/>
            <pc:sldMk cId="559781958" sldId="256"/>
            <ac:spMk id="22" creationId="{67E4608F-1035-17D9-3F55-4D79CEC96200}"/>
          </ac:spMkLst>
        </pc:spChg>
        <pc:spChg chg="add del">
          <ac:chgData name="Cadman, Ben" userId="19a4090c-3457-4d71-88f3-a1d47547c2a4" providerId="ADAL" clId="{0F27C738-C913-404F-948F-96D94D7414A8}" dt="2022-10-20T19:31:23.113" v="460"/>
          <ac:spMkLst>
            <pc:docMk/>
            <pc:sldMk cId="559781958" sldId="256"/>
            <ac:spMk id="23" creationId="{8D33DA11-FF63-8180-EE7E-381FC37DB636}"/>
          </ac:spMkLst>
        </pc:spChg>
        <pc:picChg chg="add mod">
          <ac:chgData name="Cadman, Ben" userId="19a4090c-3457-4d71-88f3-a1d47547c2a4" providerId="ADAL" clId="{0F27C738-C913-404F-948F-96D94D7414A8}" dt="2022-10-20T19:09:44.908" v="98" actId="1076"/>
          <ac:picMkLst>
            <pc:docMk/>
            <pc:sldMk cId="559781958" sldId="256"/>
            <ac:picMk id="18" creationId="{A3EC4978-D366-31BA-886E-DDD13B768286}"/>
          </ac:picMkLst>
        </pc:picChg>
        <pc:picChg chg="add mod">
          <ac:chgData name="Cadman, Ben" userId="19a4090c-3457-4d71-88f3-a1d47547c2a4" providerId="ADAL" clId="{0F27C738-C913-404F-948F-96D94D7414A8}" dt="2022-10-20T19:31:42.262" v="466" actId="1076"/>
          <ac:picMkLst>
            <pc:docMk/>
            <pc:sldMk cId="559781958" sldId="256"/>
            <ac:picMk id="24" creationId="{A388CD09-B311-0A7D-B814-24841E670835}"/>
          </ac:picMkLst>
        </pc:picChg>
        <pc:picChg chg="add mod">
          <ac:chgData name="Cadman, Ben" userId="19a4090c-3457-4d71-88f3-a1d47547c2a4" providerId="ADAL" clId="{0F27C738-C913-404F-948F-96D94D7414A8}" dt="2022-10-20T19:09:32.756" v="96" actId="14100"/>
          <ac:picMkLst>
            <pc:docMk/>
            <pc:sldMk cId="559781958" sldId="256"/>
            <ac:picMk id="1052" creationId="{D73D816E-F01D-1F5E-A80D-EBD382CE4D5E}"/>
          </ac:picMkLst>
        </pc:picChg>
        <pc:picChg chg="add mod">
          <ac:chgData name="Cadman, Ben" userId="19a4090c-3457-4d71-88f3-a1d47547c2a4" providerId="ADAL" clId="{0F27C738-C913-404F-948F-96D94D7414A8}" dt="2022-10-20T19:26:50.297" v="408" actId="1076"/>
          <ac:picMkLst>
            <pc:docMk/>
            <pc:sldMk cId="559781958" sldId="256"/>
            <ac:picMk id="1054" creationId="{2FE92A5C-6F67-63DB-4D48-6E08C7012D3D}"/>
          </ac:picMkLst>
        </pc:picChg>
        <pc:picChg chg="add mod">
          <ac:chgData name="Cadman, Ben" userId="19a4090c-3457-4d71-88f3-a1d47547c2a4" providerId="ADAL" clId="{0F27C738-C913-404F-948F-96D94D7414A8}" dt="2022-10-20T19:27:45.134" v="417" actId="1076"/>
          <ac:picMkLst>
            <pc:docMk/>
            <pc:sldMk cId="559781958" sldId="256"/>
            <ac:picMk id="1056" creationId="{B936F1AA-9FD0-16A5-AABB-FBC24BD6BD92}"/>
          </ac:picMkLst>
        </pc:picChg>
        <pc:picChg chg="add mod">
          <ac:chgData name="Cadman, Ben" userId="19a4090c-3457-4d71-88f3-a1d47547c2a4" providerId="ADAL" clId="{0F27C738-C913-404F-948F-96D94D7414A8}" dt="2022-10-20T19:28:14.240" v="420" actId="1076"/>
          <ac:picMkLst>
            <pc:docMk/>
            <pc:sldMk cId="559781958" sldId="256"/>
            <ac:picMk id="1058" creationId="{0FB8D2AE-C7F6-BA6E-393F-09E707635D8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662D-AF96-E675-77FF-0F49A5562CD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F93F94C-DA59-4DD2-9A4E-FE061F0B6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5B67704-980A-97E3-7BF1-232075A2351A}"/>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5" name="Footer Placeholder 4">
            <a:extLst>
              <a:ext uri="{FF2B5EF4-FFF2-40B4-BE49-F238E27FC236}">
                <a16:creationId xmlns:a16="http://schemas.microsoft.com/office/drawing/2014/main" id="{985E6FD6-D813-5E72-552C-FEC338B370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DB1A2-7657-C4A2-AF5D-674F33C532F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415172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6343-9C16-B322-A92B-A8BA658B91D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5E676B7-A201-2ABA-5D9B-31377ABDD8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4C9D38-EE90-A35B-1CA6-80AE751CDB61}"/>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5" name="Footer Placeholder 4">
            <a:extLst>
              <a:ext uri="{FF2B5EF4-FFF2-40B4-BE49-F238E27FC236}">
                <a16:creationId xmlns:a16="http://schemas.microsoft.com/office/drawing/2014/main" id="{715F559E-7B0A-0D4D-A6AD-A4DF0CDF6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C4363-58CF-302E-69C7-9FE7728DD14A}"/>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353349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FC4D1-17B4-07F8-1F7A-C77009ACC10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3CC04C2-8D16-8F51-2F77-AE38A8F804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74D947-A230-C22A-36A1-0E50EEEDF7E1}"/>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5" name="Footer Placeholder 4">
            <a:extLst>
              <a:ext uri="{FF2B5EF4-FFF2-40B4-BE49-F238E27FC236}">
                <a16:creationId xmlns:a16="http://schemas.microsoft.com/office/drawing/2014/main" id="{7A431ECB-4BD4-B686-DBCC-7BC1D9C19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BF4DF-899F-A402-7DD1-1EA5826B9735}"/>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117766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59CC-8E94-DD5E-3068-9BFDB49221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5FE2E2F-43DB-F6D1-5E06-F09B64220B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02A840-0C26-8700-2C51-0F3AD828A844}"/>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5" name="Footer Placeholder 4">
            <a:extLst>
              <a:ext uri="{FF2B5EF4-FFF2-40B4-BE49-F238E27FC236}">
                <a16:creationId xmlns:a16="http://schemas.microsoft.com/office/drawing/2014/main" id="{0FC09637-2547-0282-9BCE-6C25507A4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CF74C0-9DDB-571E-9646-7CFA54FAC68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61086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ABEA-DA0D-C316-3AA7-D6FDC3E4F75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D878917-1E04-9302-7E66-A7826A34A8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F4B3B0-F15F-E5ED-7C8C-CC9F74D2E02B}"/>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5" name="Footer Placeholder 4">
            <a:extLst>
              <a:ext uri="{FF2B5EF4-FFF2-40B4-BE49-F238E27FC236}">
                <a16:creationId xmlns:a16="http://schemas.microsoft.com/office/drawing/2014/main" id="{F39B59BE-9BAE-EC9A-068E-263CDD8EB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66ACCC-504C-A9BF-DFDB-1B27F826258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393802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A808-AD87-71EF-29E0-0072F6D24C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7B4B7A-F02A-5473-1387-8A9BD1ED73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60D0BF-39F5-9941-723B-CC67AF6C1F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94F3A63-5417-AA9B-FBE1-170D290D9D43}"/>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6" name="Footer Placeholder 5">
            <a:extLst>
              <a:ext uri="{FF2B5EF4-FFF2-40B4-BE49-F238E27FC236}">
                <a16:creationId xmlns:a16="http://schemas.microsoft.com/office/drawing/2014/main" id="{16CAF139-4C63-A142-0807-8FBB246F7B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58E81-656A-F339-FAB2-16040F373DAB}"/>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409080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740-CE17-B3FC-7253-B742AEF38A4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4AB6EFF-24D0-6DFB-7972-36DDCEBCB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32FC5A-DBFD-F509-D3BF-9AE07E5FC1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422D51E-792A-7667-5C56-0AE501D57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A51DA1-335C-D2E4-01A7-51C6FE56DD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87B458-85BC-1865-361D-FC5B8481EBD9}"/>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8" name="Footer Placeholder 7">
            <a:extLst>
              <a:ext uri="{FF2B5EF4-FFF2-40B4-BE49-F238E27FC236}">
                <a16:creationId xmlns:a16="http://schemas.microsoft.com/office/drawing/2014/main" id="{50C2D5FB-0DDA-F00A-B8A0-C881AA92C1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7859E9-1D7B-3D78-9C33-AD1AD009A629}"/>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113550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C251-E784-7D3B-BDCD-DCD007BDC84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66968BF-58BB-3C9F-3D77-12B94F43A69C}"/>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4" name="Footer Placeholder 3">
            <a:extLst>
              <a:ext uri="{FF2B5EF4-FFF2-40B4-BE49-F238E27FC236}">
                <a16:creationId xmlns:a16="http://schemas.microsoft.com/office/drawing/2014/main" id="{38F77772-B9CF-3D80-7330-B25D9F797B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D8486C-2FA2-13F0-2302-998BA235E929}"/>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359861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D167A-671D-0E06-0768-BD1B0B7447FC}"/>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3" name="Footer Placeholder 2">
            <a:extLst>
              <a:ext uri="{FF2B5EF4-FFF2-40B4-BE49-F238E27FC236}">
                <a16:creationId xmlns:a16="http://schemas.microsoft.com/office/drawing/2014/main" id="{99FB3609-B7C0-3304-FB1A-F94A29550B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BBBB82-F3A4-26E6-357B-FD8C07C5132A}"/>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132903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1484-24A6-E692-9E20-2D8DA64165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B394C22-726E-D98E-C9B0-4CC4D8662C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C498345-825B-FEAC-7C4E-D23B65907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4C9EDC-EE70-EA35-9E69-FFEDD30B2CA4}"/>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6" name="Footer Placeholder 5">
            <a:extLst>
              <a:ext uri="{FF2B5EF4-FFF2-40B4-BE49-F238E27FC236}">
                <a16:creationId xmlns:a16="http://schemas.microsoft.com/office/drawing/2014/main" id="{CDC11C70-7DB2-0EB0-D438-3E6A870D5B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24FC14-00DE-EFC3-47B8-C6A27DD85EB5}"/>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94767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0C86-3292-ACB5-ED12-560F6A811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10B2E1D-B0E8-F22C-9C64-16B6FAF70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667BDC-3392-95BD-B7CE-8F7700172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DBB00E-EC4A-2E84-6076-DFEB93EE260E}"/>
              </a:ext>
            </a:extLst>
          </p:cNvPr>
          <p:cNvSpPr>
            <a:spLocks noGrp="1"/>
          </p:cNvSpPr>
          <p:nvPr>
            <p:ph type="dt" sz="half" idx="10"/>
          </p:nvPr>
        </p:nvSpPr>
        <p:spPr/>
        <p:txBody>
          <a:bodyPr/>
          <a:lstStyle/>
          <a:p>
            <a:fld id="{BD5AFD9C-22DD-4BEB-A051-6859EC979019}" type="datetimeFigureOut">
              <a:rPr lang="en-GB" smtClean="0"/>
              <a:t>25/10/2024</a:t>
            </a:fld>
            <a:endParaRPr lang="en-GB"/>
          </a:p>
        </p:txBody>
      </p:sp>
      <p:sp>
        <p:nvSpPr>
          <p:cNvPr id="6" name="Footer Placeholder 5">
            <a:extLst>
              <a:ext uri="{FF2B5EF4-FFF2-40B4-BE49-F238E27FC236}">
                <a16:creationId xmlns:a16="http://schemas.microsoft.com/office/drawing/2014/main" id="{58B57149-A348-6F10-58AD-AB0985500E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74951A-7D28-F942-23EF-258914AC18F4}"/>
              </a:ext>
            </a:extLst>
          </p:cNvPr>
          <p:cNvSpPr>
            <a:spLocks noGrp="1"/>
          </p:cNvSpPr>
          <p:nvPr>
            <p:ph type="sldNum" sz="quarter" idx="12"/>
          </p:nvPr>
        </p:nvSpPr>
        <p:spPr/>
        <p:txBody>
          <a:bodyPr/>
          <a:lstStyle/>
          <a:p>
            <a:fld id="{4E1DBFAD-471E-4D29-B7D5-1B9E688A369D}" type="slidenum">
              <a:rPr lang="en-GB" smtClean="0"/>
              <a:t>‹#›</a:t>
            </a:fld>
            <a:endParaRPr lang="en-GB"/>
          </a:p>
        </p:txBody>
      </p:sp>
    </p:spTree>
    <p:extLst>
      <p:ext uri="{BB962C8B-B14F-4D97-AF65-F5344CB8AC3E}">
        <p14:creationId xmlns:p14="http://schemas.microsoft.com/office/powerpoint/2010/main" val="285214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A013E-293B-2072-4BEA-F3A5E0C52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56CA28-24F7-DBB9-4DB3-82C14A590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5FD7B9-71D7-3578-DF31-A4F8E4AC3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AFD9C-22DD-4BEB-A051-6859EC979019}" type="datetimeFigureOut">
              <a:rPr lang="en-GB" smtClean="0"/>
              <a:t>25/10/2024</a:t>
            </a:fld>
            <a:endParaRPr lang="en-GB"/>
          </a:p>
        </p:txBody>
      </p:sp>
      <p:sp>
        <p:nvSpPr>
          <p:cNvPr id="5" name="Footer Placeholder 4">
            <a:extLst>
              <a:ext uri="{FF2B5EF4-FFF2-40B4-BE49-F238E27FC236}">
                <a16:creationId xmlns:a16="http://schemas.microsoft.com/office/drawing/2014/main" id="{2CEF38D0-D0E7-654C-508F-8887745A6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D316F5-2767-661F-7464-67C83856D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DBFAD-471E-4D29-B7D5-1B9E688A369D}" type="slidenum">
              <a:rPr lang="en-GB" smtClean="0"/>
              <a:t>‹#›</a:t>
            </a:fld>
            <a:endParaRPr lang="en-GB"/>
          </a:p>
        </p:txBody>
      </p:sp>
    </p:spTree>
    <p:extLst>
      <p:ext uri="{BB962C8B-B14F-4D97-AF65-F5344CB8AC3E}">
        <p14:creationId xmlns:p14="http://schemas.microsoft.com/office/powerpoint/2010/main" val="4199471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https://simple.wikipedia.org/wiki/Hinduism" TargetMode="Externa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3000" b="-3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1F3E93-F829-F5E2-A3A7-BF06617C6F62}"/>
              </a:ext>
            </a:extLst>
          </p:cNvPr>
          <p:cNvSpPr/>
          <p:nvPr/>
        </p:nvSpPr>
        <p:spPr>
          <a:xfrm>
            <a:off x="2004546" y="973688"/>
            <a:ext cx="1418216" cy="1399591"/>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8E60EF8E-6242-24B3-5145-46B6EC6900DD}"/>
              </a:ext>
            </a:extLst>
          </p:cNvPr>
          <p:cNvSpPr/>
          <p:nvPr/>
        </p:nvSpPr>
        <p:spPr>
          <a:xfrm>
            <a:off x="286139" y="989046"/>
            <a:ext cx="1418215" cy="1399591"/>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28" name="Picture 4" descr="How C. S. Lewis Accepted Christianity | The Heritage Foundation">
            <a:extLst>
              <a:ext uri="{FF2B5EF4-FFF2-40B4-BE49-F238E27FC236}">
                <a16:creationId xmlns:a16="http://schemas.microsoft.com/office/drawing/2014/main" id="{D432275E-4355-55D0-AA66-09E389016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29" y="1085850"/>
            <a:ext cx="1086543" cy="12059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induism | Origin, History, Beliefs, Gods, &amp; Facts | Britannica">
            <a:extLst>
              <a:ext uri="{FF2B5EF4-FFF2-40B4-BE49-F238E27FC236}">
                <a16:creationId xmlns:a16="http://schemas.microsoft.com/office/drawing/2014/main" id="{FB25AFFF-B5F0-8665-F3D8-DFF8F1AD11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371" y="1069523"/>
            <a:ext cx="1053021" cy="1205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D4247B-99E4-7E3E-49BA-3D261263D7E2}"/>
              </a:ext>
            </a:extLst>
          </p:cNvPr>
          <p:cNvSpPr/>
          <p:nvPr/>
        </p:nvSpPr>
        <p:spPr>
          <a:xfrm>
            <a:off x="286139" y="112301"/>
            <a:ext cx="11619722" cy="718123"/>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latin typeface="Letter-join Plus 36" panose="02000505000000020003" pitchFamily="50" charset="0"/>
              </a:rPr>
              <a:t>Why is it important to show commitment to God for different people?</a:t>
            </a:r>
          </a:p>
          <a:p>
            <a:pPr algn="ctr"/>
            <a:r>
              <a:rPr lang="en-GB" b="1" dirty="0">
                <a:latin typeface="Letter-join Plus 36" panose="02000505000000020003" pitchFamily="50" charset="0"/>
              </a:rPr>
              <a:t>YEAR 5 – AUTUMN 2</a:t>
            </a:r>
          </a:p>
        </p:txBody>
      </p:sp>
      <p:sp>
        <p:nvSpPr>
          <p:cNvPr id="9" name="Rectangle 8">
            <a:extLst>
              <a:ext uri="{FF2B5EF4-FFF2-40B4-BE49-F238E27FC236}">
                <a16:creationId xmlns:a16="http://schemas.microsoft.com/office/drawing/2014/main" id="{FD101E50-942C-9C63-B0CC-F93D4E7CB6FD}"/>
              </a:ext>
            </a:extLst>
          </p:cNvPr>
          <p:cNvSpPr/>
          <p:nvPr/>
        </p:nvSpPr>
        <p:spPr>
          <a:xfrm>
            <a:off x="403597" y="2516543"/>
            <a:ext cx="1183298" cy="35378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Christianity</a:t>
            </a:r>
          </a:p>
        </p:txBody>
      </p:sp>
      <p:sp>
        <p:nvSpPr>
          <p:cNvPr id="11" name="Rectangle 10">
            <a:extLst>
              <a:ext uri="{FF2B5EF4-FFF2-40B4-BE49-F238E27FC236}">
                <a16:creationId xmlns:a16="http://schemas.microsoft.com/office/drawing/2014/main" id="{9A86210C-66B9-75A5-5C01-3FEC1287968D}"/>
              </a:ext>
            </a:extLst>
          </p:cNvPr>
          <p:cNvSpPr/>
          <p:nvPr/>
        </p:nvSpPr>
        <p:spPr>
          <a:xfrm>
            <a:off x="2127827" y="2508864"/>
            <a:ext cx="1183298" cy="35378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Hinduism </a:t>
            </a:r>
          </a:p>
        </p:txBody>
      </p:sp>
      <p:graphicFrame>
        <p:nvGraphicFramePr>
          <p:cNvPr id="12" name="Table 12">
            <a:extLst>
              <a:ext uri="{FF2B5EF4-FFF2-40B4-BE49-F238E27FC236}">
                <a16:creationId xmlns:a16="http://schemas.microsoft.com/office/drawing/2014/main" id="{4428326F-A13E-48FA-408D-0CAD61ED2120}"/>
              </a:ext>
            </a:extLst>
          </p:cNvPr>
          <p:cNvGraphicFramePr>
            <a:graphicFrameLocks noGrp="1"/>
          </p:cNvGraphicFramePr>
          <p:nvPr>
            <p:extLst>
              <p:ext uri="{D42A27DB-BD31-4B8C-83A1-F6EECF244321}">
                <p14:modId xmlns:p14="http://schemas.microsoft.com/office/powerpoint/2010/main" val="2582885921"/>
              </p:ext>
            </p:extLst>
          </p:nvPr>
        </p:nvGraphicFramePr>
        <p:xfrm>
          <a:off x="92364" y="2998235"/>
          <a:ext cx="3875059" cy="3624238"/>
        </p:xfrm>
        <a:graphic>
          <a:graphicData uri="http://schemas.openxmlformats.org/drawingml/2006/table">
            <a:tbl>
              <a:tblPr firstRow="1" bandRow="1">
                <a:tableStyleId>{5C22544A-7EE6-4342-B048-85BDC9FD1C3A}</a:tableStyleId>
              </a:tblPr>
              <a:tblGrid>
                <a:gridCol w="1535257">
                  <a:extLst>
                    <a:ext uri="{9D8B030D-6E8A-4147-A177-3AD203B41FA5}">
                      <a16:colId xmlns:a16="http://schemas.microsoft.com/office/drawing/2014/main" val="3718622977"/>
                    </a:ext>
                  </a:extLst>
                </a:gridCol>
                <a:gridCol w="2339802">
                  <a:extLst>
                    <a:ext uri="{9D8B030D-6E8A-4147-A177-3AD203B41FA5}">
                      <a16:colId xmlns:a16="http://schemas.microsoft.com/office/drawing/2014/main" val="205116756"/>
                    </a:ext>
                  </a:extLst>
                </a:gridCol>
              </a:tblGrid>
              <a:tr h="420641">
                <a:tc>
                  <a:txBody>
                    <a:bodyPr/>
                    <a:lstStyle/>
                    <a:p>
                      <a:r>
                        <a:rPr lang="en-GB" sz="1200" b="0" dirty="0"/>
                        <a:t>Key Vocabulary </a:t>
                      </a:r>
                    </a:p>
                  </a:txBody>
                  <a:tcPr/>
                </a:tc>
                <a:tc>
                  <a:txBody>
                    <a:bodyPr/>
                    <a:lstStyle/>
                    <a:p>
                      <a:r>
                        <a:rPr lang="en-GB" sz="1200" b="0" dirty="0"/>
                        <a:t>Definition</a:t>
                      </a:r>
                    </a:p>
                  </a:txBody>
                  <a:tcPr/>
                </a:tc>
                <a:extLst>
                  <a:ext uri="{0D108BD9-81ED-4DB2-BD59-A6C34878D82A}">
                    <a16:rowId xmlns:a16="http://schemas.microsoft.com/office/drawing/2014/main" val="1212033862"/>
                  </a:ext>
                </a:extLst>
              </a:tr>
              <a:tr h="513547">
                <a:tc>
                  <a:txBody>
                    <a:bodyPr/>
                    <a:lstStyle/>
                    <a:p>
                      <a:r>
                        <a:rPr lang="en-GB" sz="1200" b="0" dirty="0"/>
                        <a:t>Commitment</a:t>
                      </a:r>
                    </a:p>
                  </a:txBody>
                  <a:tcPr/>
                </a:tc>
                <a:tc>
                  <a:txBody>
                    <a:bodyPr/>
                    <a:lstStyle/>
                    <a:p>
                      <a:r>
                        <a:rPr lang="en-GB" sz="1200" b="0" i="0" kern="1200" dirty="0">
                          <a:solidFill>
                            <a:schemeClr val="dk1"/>
                          </a:solidFill>
                          <a:effectLst/>
                          <a:latin typeface="+mn-lt"/>
                          <a:ea typeface="+mn-ea"/>
                          <a:cs typeface="+mn-cs"/>
                        </a:rPr>
                        <a:t>dedicating yourself to something.</a:t>
                      </a:r>
                      <a:endParaRPr lang="en-GB" sz="1200" b="0" dirty="0"/>
                    </a:p>
                  </a:txBody>
                  <a:tcPr/>
                </a:tc>
                <a:extLst>
                  <a:ext uri="{0D108BD9-81ED-4DB2-BD59-A6C34878D82A}">
                    <a16:rowId xmlns:a16="http://schemas.microsoft.com/office/drawing/2014/main" val="4196189271"/>
                  </a:ext>
                </a:extLst>
              </a:tr>
              <a:tr h="112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Trimurti</a:t>
                      </a:r>
                      <a:endParaRPr lang="en-GB" sz="1000" b="0" dirty="0"/>
                    </a:p>
                    <a:p>
                      <a:endParaRPr lang="en-GB"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The Trimurti (three form) Brahman is the creator, Vishnu is the preserver and Shiva is the destroyer.</a:t>
                      </a:r>
                      <a:endParaRPr lang="en-GB" sz="1000" b="0" dirty="0"/>
                    </a:p>
                    <a:p>
                      <a:endParaRPr lang="en-GB" sz="1200" b="0" dirty="0"/>
                    </a:p>
                  </a:txBody>
                  <a:tcPr/>
                </a:tc>
                <a:extLst>
                  <a:ext uri="{0D108BD9-81ED-4DB2-BD59-A6C34878D82A}">
                    <a16:rowId xmlns:a16="http://schemas.microsoft.com/office/drawing/2014/main" val="4101891892"/>
                  </a:ext>
                </a:extLst>
              </a:tr>
              <a:tr h="718965">
                <a:tc>
                  <a:txBody>
                    <a:bodyPr/>
                    <a:lstStyle/>
                    <a:p>
                      <a:r>
                        <a:rPr lang="en-GB" sz="1200" b="0" dirty="0">
                          <a:effectLst/>
                          <a:latin typeface="Calibri" panose="020F0502020204030204" pitchFamily="34" charset="0"/>
                          <a:ea typeface="Calibri" panose="020F0502020204030204" pitchFamily="34" charset="0"/>
                          <a:cs typeface="Times New Roman" panose="02020603050405020304" pitchFamily="18" charset="0"/>
                        </a:rPr>
                        <a:t>Karma</a:t>
                      </a:r>
                      <a:endParaRPr lang="en-GB" sz="1200" b="0" dirty="0"/>
                    </a:p>
                  </a:txBody>
                  <a:tcPr/>
                </a:tc>
                <a:tc>
                  <a:txBody>
                    <a:bodyPr/>
                    <a:lstStyle/>
                    <a:p>
                      <a:r>
                        <a:rPr lang="en-US" sz="1200" b="0" i="0" kern="1200" dirty="0">
                          <a:solidFill>
                            <a:schemeClr val="dk1"/>
                          </a:solidFill>
                          <a:effectLst/>
                          <a:latin typeface="+mn-lt"/>
                          <a:ea typeface="+mn-ea"/>
                          <a:cs typeface="+mn-cs"/>
                        </a:rPr>
                        <a:t>Karma refers to both the actions and the consequences of the actions.</a:t>
                      </a:r>
                      <a:endParaRPr lang="en-GB" sz="1200" b="0" dirty="0"/>
                    </a:p>
                  </a:txBody>
                  <a:tcPr/>
                </a:tc>
                <a:extLst>
                  <a:ext uri="{0D108BD9-81ED-4DB2-BD59-A6C34878D82A}">
                    <a16:rowId xmlns:a16="http://schemas.microsoft.com/office/drawing/2014/main" val="151770791"/>
                  </a:ext>
                </a:extLst>
              </a:tr>
              <a:tr h="420641">
                <a:tc>
                  <a:txBody>
                    <a:bodyPr/>
                    <a:lstStyle/>
                    <a:p>
                      <a:r>
                        <a:rPr lang="en-GB" sz="1200" b="0" dirty="0">
                          <a:effectLst/>
                          <a:latin typeface="Calibri" panose="020F0502020204030204" pitchFamily="34" charset="0"/>
                          <a:ea typeface="Calibri" panose="020F0502020204030204" pitchFamily="34" charset="0"/>
                          <a:cs typeface="Times New Roman" panose="02020603050405020304" pitchFamily="18" charset="0"/>
                        </a:rPr>
                        <a:t>Gayatri Mantra</a:t>
                      </a:r>
                      <a:endParaRPr lang="en-GB" sz="1200" b="0" dirty="0"/>
                    </a:p>
                  </a:txBody>
                  <a:tcPr/>
                </a:tc>
                <a:tc>
                  <a:txBody>
                    <a:bodyPr/>
                    <a:lstStyle/>
                    <a:p>
                      <a:r>
                        <a:rPr lang="en-GB" sz="1200" b="0" dirty="0"/>
                        <a:t>The morning Hindu Prayer.</a:t>
                      </a:r>
                    </a:p>
                  </a:txBody>
                  <a:tcPr/>
                </a:tc>
                <a:extLst>
                  <a:ext uri="{0D108BD9-81ED-4DB2-BD59-A6C34878D82A}">
                    <a16:rowId xmlns:a16="http://schemas.microsoft.com/office/drawing/2014/main" val="4082091754"/>
                  </a:ext>
                </a:extLst>
              </a:tr>
              <a:tr h="420641">
                <a:tc>
                  <a:txBody>
                    <a:bodyPr/>
                    <a:lstStyle/>
                    <a:p>
                      <a:r>
                        <a:rPr lang="en-GB" sz="1200" b="0" dirty="0"/>
                        <a:t>Prayer</a:t>
                      </a:r>
                    </a:p>
                  </a:txBody>
                  <a:tcPr/>
                </a:tc>
                <a:tc>
                  <a:txBody>
                    <a:bodyPr/>
                    <a:lstStyle/>
                    <a:p>
                      <a:r>
                        <a:rPr lang="en-US" sz="1200" b="0" i="0" kern="1200" dirty="0">
                          <a:solidFill>
                            <a:schemeClr val="dk1"/>
                          </a:solidFill>
                          <a:effectLst/>
                          <a:latin typeface="+mn-lt"/>
                          <a:ea typeface="+mn-ea"/>
                          <a:cs typeface="+mn-cs"/>
                        </a:rPr>
                        <a:t>A hope or wish.</a:t>
                      </a:r>
                      <a:endParaRPr lang="en-GB" sz="1200" b="0" dirty="0"/>
                    </a:p>
                  </a:txBody>
                  <a:tcPr/>
                </a:tc>
                <a:extLst>
                  <a:ext uri="{0D108BD9-81ED-4DB2-BD59-A6C34878D82A}">
                    <a16:rowId xmlns:a16="http://schemas.microsoft.com/office/drawing/2014/main" val="413732041"/>
                  </a:ext>
                </a:extLst>
              </a:tr>
            </a:tbl>
          </a:graphicData>
        </a:graphic>
      </p:graphicFrame>
      <p:sp>
        <p:nvSpPr>
          <p:cNvPr id="13" name="Rectangle 12">
            <a:extLst>
              <a:ext uri="{FF2B5EF4-FFF2-40B4-BE49-F238E27FC236}">
                <a16:creationId xmlns:a16="http://schemas.microsoft.com/office/drawing/2014/main" id="{435D7FD5-4126-9916-49C3-BEB57E32749F}"/>
              </a:ext>
            </a:extLst>
          </p:cNvPr>
          <p:cNvSpPr/>
          <p:nvPr/>
        </p:nvSpPr>
        <p:spPr>
          <a:xfrm>
            <a:off x="8257591" y="1078852"/>
            <a:ext cx="3648269" cy="1095182"/>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u="sng" dirty="0">
                <a:latin typeface="Letter-join Plus 36" panose="02000505000000020003" pitchFamily="50" charset="0"/>
              </a:rPr>
              <a:t>Hinduism</a:t>
            </a:r>
          </a:p>
          <a:p>
            <a:pPr algn="ctr"/>
            <a:r>
              <a:rPr lang="en-US" sz="1600" dirty="0">
                <a:latin typeface="Letter-join Plus 36" panose="02000505000000020003" pitchFamily="50" charset="0"/>
              </a:rPr>
              <a:t>Hindus believe in Brahman as the one true God who is formless, limitless, allinclusive, and eternal.</a:t>
            </a:r>
            <a:endParaRPr lang="en-GB" sz="1600" dirty="0">
              <a:latin typeface="Letter-join Plus 36" panose="02000505000000020003" pitchFamily="50" charset="0"/>
            </a:endParaRPr>
          </a:p>
        </p:txBody>
      </p:sp>
      <p:pic>
        <p:nvPicPr>
          <p:cNvPr id="1030" name="Picture 6" descr="Image result for brahman">
            <a:extLst>
              <a:ext uri="{FF2B5EF4-FFF2-40B4-BE49-F238E27FC236}">
                <a16:creationId xmlns:a16="http://schemas.microsoft.com/office/drawing/2014/main" id="{CF647E80-EF1A-0239-71C9-E074E81658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4908" y="1167688"/>
            <a:ext cx="365942" cy="2439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rahman">
            <a:extLst>
              <a:ext uri="{FF2B5EF4-FFF2-40B4-BE49-F238E27FC236}">
                <a16:creationId xmlns:a16="http://schemas.microsoft.com/office/drawing/2014/main" id="{4A59E15D-E56C-32F4-EC1A-7569BCF635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8009" y="1167689"/>
            <a:ext cx="365942" cy="2439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82C8472-0CB9-7FE9-EE05-F27D4D2BA138}"/>
              </a:ext>
            </a:extLst>
          </p:cNvPr>
          <p:cNvSpPr/>
          <p:nvPr/>
        </p:nvSpPr>
        <p:spPr>
          <a:xfrm>
            <a:off x="8245509" y="2291831"/>
            <a:ext cx="3648269" cy="2288918"/>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u="sng" dirty="0">
                <a:latin typeface="Letter-join Plus 36" panose="02000505000000020003" pitchFamily="50" charset="0"/>
              </a:rPr>
              <a:t>Gods and Goddesses</a:t>
            </a:r>
          </a:p>
          <a:p>
            <a:pPr algn="ctr"/>
            <a:r>
              <a:rPr lang="en-GB" sz="1600" dirty="0">
                <a:latin typeface="Letter-join Plus 36" panose="02000505000000020003" pitchFamily="50" charset="0"/>
              </a:rPr>
              <a:t>Hindus pray to a range of Gods and Goddesses, all which have a part of Brahman in. Brahman is said to be everywhere.</a:t>
            </a:r>
          </a:p>
          <a:p>
            <a:pPr algn="ctr"/>
            <a:endParaRPr lang="en-GB" dirty="0"/>
          </a:p>
          <a:p>
            <a:pPr algn="ctr"/>
            <a:endParaRPr lang="en-GB" dirty="0"/>
          </a:p>
          <a:p>
            <a:pPr algn="ctr"/>
            <a:endParaRPr lang="en-GB" dirty="0"/>
          </a:p>
        </p:txBody>
      </p:sp>
      <p:pic>
        <p:nvPicPr>
          <p:cNvPr id="1036" name="Picture 12" descr="Śiva | Myths and Folklore Wiki | Fandom">
            <a:extLst>
              <a:ext uri="{FF2B5EF4-FFF2-40B4-BE49-F238E27FC236}">
                <a16:creationId xmlns:a16="http://schemas.microsoft.com/office/drawing/2014/main" id="{09332E35-C650-8FF6-6AFA-1745788C5A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873" y="3417729"/>
            <a:ext cx="841258" cy="10982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w Do People in the World Address Our Ganesh? - Wordzz">
            <a:extLst>
              <a:ext uri="{FF2B5EF4-FFF2-40B4-BE49-F238E27FC236}">
                <a16:creationId xmlns:a16="http://schemas.microsoft.com/office/drawing/2014/main" id="{F9B69B07-7B1B-120E-A7C2-74E8A30520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2404" y="3436289"/>
            <a:ext cx="828823" cy="10982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rd Indra - the king of Gods - Indra the Ruler of Swarga (Heaven)">
            <a:extLst>
              <a:ext uri="{FF2B5EF4-FFF2-40B4-BE49-F238E27FC236}">
                <a16:creationId xmlns:a16="http://schemas.microsoft.com/office/drawing/2014/main" id="{9F8CF5D2-7DAB-F36B-29BD-AE4C888F2C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9064" y="3436289"/>
            <a:ext cx="828823" cy="11033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gni, God Agni, Lord Agni, Agni Dev,God of Fire - Astropedia">
            <a:extLst>
              <a:ext uri="{FF2B5EF4-FFF2-40B4-BE49-F238E27FC236}">
                <a16:creationId xmlns:a16="http://schemas.microsoft.com/office/drawing/2014/main" id="{E9EE5D5E-7C9C-B519-B671-944C65B5B8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1559" y="3448771"/>
            <a:ext cx="801456" cy="10783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63C1873-CE44-D09C-43F1-9847399B57E7}"/>
              </a:ext>
            </a:extLst>
          </p:cNvPr>
          <p:cNvSpPr/>
          <p:nvPr/>
        </p:nvSpPr>
        <p:spPr>
          <a:xfrm>
            <a:off x="8257592" y="4686449"/>
            <a:ext cx="3667401" cy="121983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dirty="0"/>
          </a:p>
          <a:p>
            <a:pPr algn="ctr"/>
            <a:endParaRPr lang="en-GB" sz="1200" dirty="0"/>
          </a:p>
          <a:p>
            <a:pPr algn="ctr"/>
            <a:endParaRPr lang="en-GB" sz="1400" dirty="0">
              <a:latin typeface="Letter-join Plus 36" panose="02000505000000020003" pitchFamily="50" charset="0"/>
            </a:endParaRPr>
          </a:p>
          <a:p>
            <a:pPr algn="ctr"/>
            <a:r>
              <a:rPr lang="en-GB" sz="1400" dirty="0">
                <a:latin typeface="Letter-join Plus 36" panose="02000505000000020003" pitchFamily="50" charset="0"/>
              </a:rPr>
              <a:t>Hinduism consists of lots of rites and ceremonies.</a:t>
            </a:r>
          </a:p>
          <a:p>
            <a:pPr algn="ctr"/>
            <a:r>
              <a:rPr lang="en-US" sz="1400" i="0" dirty="0">
                <a:solidFill>
                  <a:srgbClr val="202124"/>
                </a:solidFill>
                <a:effectLst/>
                <a:latin typeface="Letter-join Plus 36" panose="02000505000000020003" pitchFamily="50" charset="0"/>
              </a:rPr>
              <a:t> Ceremonies and rituals  are performed to bring spirituality into human life and </a:t>
            </a:r>
            <a:r>
              <a:rPr lang="en-US" sz="1400" dirty="0">
                <a:solidFill>
                  <a:srgbClr val="202124"/>
                </a:solidFill>
                <a:latin typeface="Letter-join Plus 36" panose="02000505000000020003" pitchFamily="50" charset="0"/>
              </a:rPr>
              <a:t>show</a:t>
            </a:r>
            <a:r>
              <a:rPr lang="en-US" sz="1400" i="0" dirty="0">
                <a:solidFill>
                  <a:srgbClr val="202124"/>
                </a:solidFill>
                <a:effectLst/>
                <a:latin typeface="Letter-join Plus 36" panose="02000505000000020003" pitchFamily="50" charset="0"/>
              </a:rPr>
              <a:t> feelings of devotion. A well know ceremony of Hinduism is Diwali, the festival of light.</a:t>
            </a:r>
            <a:endParaRPr lang="en-GB" sz="1400" dirty="0">
              <a:latin typeface="Letter-join Plus 36" panose="02000505000000020003" pitchFamily="50" charset="0"/>
            </a:endParaRPr>
          </a:p>
          <a:p>
            <a:pPr algn="ctr"/>
            <a:endParaRPr lang="en-GB" dirty="0"/>
          </a:p>
          <a:p>
            <a:pPr algn="ctr"/>
            <a:endParaRPr lang="en-GB" dirty="0"/>
          </a:p>
        </p:txBody>
      </p:sp>
      <p:pic>
        <p:nvPicPr>
          <p:cNvPr id="1046" name="Picture 22" descr="Diwali - Wikipedia">
            <a:extLst>
              <a:ext uri="{FF2B5EF4-FFF2-40B4-BE49-F238E27FC236}">
                <a16:creationId xmlns:a16="http://schemas.microsoft.com/office/drawing/2014/main" id="{B48C9E45-672B-582F-E6BD-0D877C2204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16816" y="5989782"/>
            <a:ext cx="989044" cy="75591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indu temple - Wikipedia">
            <a:extLst>
              <a:ext uri="{FF2B5EF4-FFF2-40B4-BE49-F238E27FC236}">
                <a16:creationId xmlns:a16="http://schemas.microsoft.com/office/drawing/2014/main" id="{988E567F-E672-2B4A-290D-9AFAFC4B67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16390" y="5989783"/>
            <a:ext cx="1123145" cy="75591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elp Hinduism Today with Photos of Your Beautiful Hindu Home Shrine – Hindu  Press International">
            <a:extLst>
              <a:ext uri="{FF2B5EF4-FFF2-40B4-BE49-F238E27FC236}">
                <a16:creationId xmlns:a16="http://schemas.microsoft.com/office/drawing/2014/main" id="{3338639A-D7C4-D164-C319-B63C660367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1559" y="6004181"/>
            <a:ext cx="1025057" cy="74151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6D5BA02-5DF7-6956-63FE-2C1895BABC53}"/>
              </a:ext>
            </a:extLst>
          </p:cNvPr>
          <p:cNvSpPr/>
          <p:nvPr/>
        </p:nvSpPr>
        <p:spPr>
          <a:xfrm>
            <a:off x="3934411" y="1085850"/>
            <a:ext cx="3927200" cy="1095182"/>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u="sng" dirty="0"/>
              <a:t>Christianity</a:t>
            </a:r>
          </a:p>
          <a:p>
            <a:pPr algn="ctr"/>
            <a:r>
              <a:rPr lang="en-GB" sz="1200" b="0" i="0" dirty="0">
                <a:solidFill>
                  <a:srgbClr val="202124"/>
                </a:solidFill>
                <a:effectLst/>
                <a:latin typeface="arial" panose="020B0604020202020204" pitchFamily="34" charset="0"/>
              </a:rPr>
              <a:t>The Christian belief is </a:t>
            </a:r>
            <a:r>
              <a:rPr lang="en-US" sz="1200" b="0" i="0" dirty="0">
                <a:solidFill>
                  <a:srgbClr val="202124"/>
                </a:solidFill>
                <a:effectLst/>
                <a:latin typeface="arial" panose="020B0604020202020204" pitchFamily="34" charset="0"/>
              </a:rPr>
              <a:t>based on the person and teachings of Jesus Christ.</a:t>
            </a:r>
            <a:endParaRPr lang="en-GB" sz="1200" dirty="0"/>
          </a:p>
        </p:txBody>
      </p:sp>
      <p:pic>
        <p:nvPicPr>
          <p:cNvPr id="1052" name="Picture 28" descr="Christianity | TheSchoolRun">
            <a:extLst>
              <a:ext uri="{FF2B5EF4-FFF2-40B4-BE49-F238E27FC236}">
                <a16:creationId xmlns:a16="http://schemas.microsoft.com/office/drawing/2014/main" id="{D73D816E-F01D-1F5E-A80D-EBD382CE4D5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1056" r="60433" b="46394"/>
          <a:stretch/>
        </p:blipFill>
        <p:spPr bwMode="auto">
          <a:xfrm>
            <a:off x="4270587" y="1122407"/>
            <a:ext cx="362805" cy="3862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Christianity | TheSchoolRun">
            <a:extLst>
              <a:ext uri="{FF2B5EF4-FFF2-40B4-BE49-F238E27FC236}">
                <a16:creationId xmlns:a16="http://schemas.microsoft.com/office/drawing/2014/main" id="{A3EC4978-D366-31BA-886E-DDD13B76828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1056" r="60433" b="46394"/>
          <a:stretch/>
        </p:blipFill>
        <p:spPr bwMode="auto">
          <a:xfrm>
            <a:off x="7377207" y="1167688"/>
            <a:ext cx="362805" cy="3862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46B04B6C-351F-5C90-EB64-807881F9779A}"/>
              </a:ext>
            </a:extLst>
          </p:cNvPr>
          <p:cNvSpPr/>
          <p:nvPr/>
        </p:nvSpPr>
        <p:spPr>
          <a:xfrm>
            <a:off x="4217685" y="2344379"/>
            <a:ext cx="3648269" cy="234207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u="sng" dirty="0">
                <a:latin typeface="Letter-join Plus 36" panose="02000505000000020003" pitchFamily="50" charset="0"/>
              </a:rPr>
              <a:t>How do Christians show commitment to God?</a:t>
            </a:r>
          </a:p>
          <a:p>
            <a:pPr algn="ctr"/>
            <a:r>
              <a:rPr lang="en-US" sz="1400" dirty="0">
                <a:latin typeface="Letter-join Plus 36" panose="02000505000000020003" pitchFamily="50" charset="0"/>
              </a:rPr>
              <a:t>One way is through following the Ten Commandments. Many Christians show commitment to God by attending church every Sunday and worshipping God.  Well known Christian celebrations include Christmas and Easter. There are different accounts of the Christmas story.</a:t>
            </a:r>
          </a:p>
          <a:p>
            <a:pPr algn="ctr"/>
            <a:endParaRPr lang="en-GB" dirty="0"/>
          </a:p>
          <a:p>
            <a:pPr algn="ctr"/>
            <a:endParaRPr lang="en-GB" dirty="0"/>
          </a:p>
        </p:txBody>
      </p:sp>
      <p:pic>
        <p:nvPicPr>
          <p:cNvPr id="1054" name="Picture 30" descr="Stargazing in December: Behold, the Christmas Star! | The ...">
            <a:extLst>
              <a:ext uri="{FF2B5EF4-FFF2-40B4-BE49-F238E27FC236}">
                <a16:creationId xmlns:a16="http://schemas.microsoft.com/office/drawing/2014/main" id="{2FE92A5C-6F67-63DB-4D48-6E08C7012D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76716" y="3987419"/>
            <a:ext cx="901376" cy="54605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Read the Full Christmas Bible Story: Nativity of Jesus in Scripture">
            <a:extLst>
              <a:ext uri="{FF2B5EF4-FFF2-40B4-BE49-F238E27FC236}">
                <a16:creationId xmlns:a16="http://schemas.microsoft.com/office/drawing/2014/main" id="{B936F1AA-9FD0-16A5-AABB-FBC24BD6BD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5486971" y="3977228"/>
            <a:ext cx="1045088" cy="54605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Say His Name: 4 ways to mention Jesus">
            <a:extLst>
              <a:ext uri="{FF2B5EF4-FFF2-40B4-BE49-F238E27FC236}">
                <a16:creationId xmlns:a16="http://schemas.microsoft.com/office/drawing/2014/main" id="{0FB8D2AE-C7F6-BA6E-393F-09E707635D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6287" y="3966873"/>
            <a:ext cx="1058165" cy="52908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7E4608F-1035-17D9-3F55-4D79CEC96200}"/>
              </a:ext>
            </a:extLst>
          </p:cNvPr>
          <p:cNvSpPr/>
          <p:nvPr/>
        </p:nvSpPr>
        <p:spPr>
          <a:xfrm>
            <a:off x="4217197" y="4926562"/>
            <a:ext cx="3667401" cy="1819137"/>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800"/>
              </a:spcAft>
            </a:pPr>
            <a:r>
              <a:rPr lang="en-GB" sz="1400" u="sng" dirty="0">
                <a:effectLst/>
                <a:latin typeface="Letter-join Plus 36" panose="02000505000000020003" pitchFamily="50" charset="0"/>
                <a:ea typeface="Calibri" panose="020F0502020204030204" pitchFamily="34" charset="0"/>
                <a:cs typeface="Times New Roman" panose="02020603050405020304" pitchFamily="18" charset="0"/>
              </a:rPr>
              <a:t>Questions to ponder…</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What is a commitment? </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How do we show we are committed? </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What is a rite? </a:t>
            </a:r>
          </a:p>
          <a:p>
            <a:pPr>
              <a:lnSpc>
                <a:spcPct val="107000"/>
              </a:lnSpc>
              <a:spcAft>
                <a:spcPts val="800"/>
              </a:spcAft>
            </a:pPr>
            <a:r>
              <a:rPr lang="en-GB" sz="1400" dirty="0">
                <a:effectLst/>
                <a:latin typeface="Letter-join Plus 36" panose="02000505000000020003" pitchFamily="50" charset="0"/>
                <a:ea typeface="Calibri" panose="020F0502020204030204" pitchFamily="34" charset="0"/>
                <a:cs typeface="Times New Roman" panose="02020603050405020304" pitchFamily="18" charset="0"/>
              </a:rPr>
              <a:t>What do different faiths believe about death? </a:t>
            </a:r>
          </a:p>
        </p:txBody>
      </p:sp>
      <p:pic>
        <p:nvPicPr>
          <p:cNvPr id="24" name="Picture 23">
            <a:extLst>
              <a:ext uri="{FF2B5EF4-FFF2-40B4-BE49-F238E27FC236}">
                <a16:creationId xmlns:a16="http://schemas.microsoft.com/office/drawing/2014/main" id="{A388CD09-B311-0A7D-B814-24841E670835}"/>
              </a:ext>
            </a:extLst>
          </p:cNvPr>
          <p:cNvPicPr>
            <a:picLocks noChangeAspect="1"/>
          </p:cNvPicPr>
          <p:nvPr/>
        </p:nvPicPr>
        <p:blipFill>
          <a:blip r:embed="rId18"/>
          <a:stretch>
            <a:fillRect/>
          </a:stretch>
        </p:blipFill>
        <p:spPr>
          <a:xfrm>
            <a:off x="6870654" y="5006376"/>
            <a:ext cx="834587" cy="834587"/>
          </a:xfrm>
          <a:prstGeom prst="rect">
            <a:avLst/>
          </a:prstGeom>
        </p:spPr>
      </p:pic>
      <p:pic>
        <p:nvPicPr>
          <p:cNvPr id="2" name="Picture 1" descr="Middlethorpe Primary Academy">
            <a:extLst>
              <a:ext uri="{FF2B5EF4-FFF2-40B4-BE49-F238E27FC236}">
                <a16:creationId xmlns:a16="http://schemas.microsoft.com/office/drawing/2014/main" id="{B5EA6654-71FB-E009-4F25-76724420608D}"/>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0229" y="229405"/>
            <a:ext cx="635486" cy="570893"/>
          </a:xfrm>
          <a:prstGeom prst="rect">
            <a:avLst/>
          </a:prstGeom>
          <a:noFill/>
          <a:ln>
            <a:noFill/>
          </a:ln>
        </p:spPr>
      </p:pic>
      <p:pic>
        <p:nvPicPr>
          <p:cNvPr id="3" name="Picture 2" descr="Middlethorpe Primary Academy">
            <a:extLst>
              <a:ext uri="{FF2B5EF4-FFF2-40B4-BE49-F238E27FC236}">
                <a16:creationId xmlns:a16="http://schemas.microsoft.com/office/drawing/2014/main" id="{58841A27-C63D-1900-B14A-F23B7A75CA91}"/>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075494" y="185915"/>
            <a:ext cx="635486" cy="570893"/>
          </a:xfrm>
          <a:prstGeom prst="rect">
            <a:avLst/>
          </a:prstGeom>
          <a:noFill/>
          <a:ln>
            <a:noFill/>
          </a:ln>
        </p:spPr>
      </p:pic>
    </p:spTree>
    <p:extLst>
      <p:ext uri="{BB962C8B-B14F-4D97-AF65-F5344CB8AC3E}">
        <p14:creationId xmlns:p14="http://schemas.microsoft.com/office/powerpoint/2010/main" val="55978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5" ma:contentTypeDescription="Create a new document." ma:contentTypeScope="" ma:versionID="daea3f94d4f766f0375910be9b2ba6fb">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b21c9591371f1f850aced41d961ed5ca"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22EA314D-39BF-4A25-81EA-7C29AC7C6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f87b-7bdd-4c4f-a8f3-ec676afede73"/>
    <ds:schemaRef ds:uri="597c8b6c-d28d-4116-9221-2285f0b83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5D633C-E27C-4423-AD77-EC20F5E7FCA3}">
  <ds:schemaRefs>
    <ds:schemaRef ds:uri="http://schemas.microsoft.com/sharepoint/v3/contenttype/forms"/>
  </ds:schemaRefs>
</ds:datastoreItem>
</file>

<file path=customXml/itemProps3.xml><?xml version="1.0" encoding="utf-8"?>
<ds:datastoreItem xmlns:ds="http://schemas.openxmlformats.org/officeDocument/2006/customXml" ds:itemID="{DEE7B0C2-BF52-41B8-BFBB-CF77A2565571}">
  <ds:schemaRefs>
    <ds:schemaRef ds:uri="http://purl.org/dc/terms/"/>
    <ds:schemaRef ds:uri="http://schemas.microsoft.com/office/2006/documentManagement/types"/>
    <ds:schemaRef ds:uri="http://schemas.microsoft.com/office/2006/metadata/properties"/>
    <ds:schemaRef ds:uri="http://purl.org/dc/dcmitype/"/>
    <ds:schemaRef ds:uri="597c8b6c-d28d-4116-9221-2285f0b83890"/>
    <ds:schemaRef ds:uri="http://schemas.microsoft.com/office/infopath/2007/PartnerControls"/>
    <ds:schemaRef ds:uri="http://schemas.openxmlformats.org/package/2006/metadata/core-properties"/>
    <ds:schemaRef ds:uri="fbfaf87b-7bdd-4c4f-a8f3-ec676afede7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135</TotalTime>
  <Words>264</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vt:lpstr>
      <vt:lpstr>Calibri</vt:lpstr>
      <vt:lpstr>Calibri Light</vt:lpstr>
      <vt:lpstr>Letter-join Plus 36</vt:lpstr>
      <vt:lpstr>Office Theme</vt:lpstr>
      <vt:lpstr>PowerPoint Presentation</vt:lpstr>
    </vt:vector>
  </TitlesOfParts>
  <Company>Enquire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Cadman, Ben</dc:creator>
  <cp:lastModifiedBy>McCulloch, Nina</cp:lastModifiedBy>
  <cp:revision>1</cp:revision>
  <dcterms:created xsi:type="dcterms:W3CDTF">2022-10-20T17:26:17Z</dcterms:created>
  <dcterms:modified xsi:type="dcterms:W3CDTF">2024-10-25T22:00:19Z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MediaServiceImageTags">
    <vt:lpwstr/>
  </property>
</Properties>
</file>