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Culloch, Nina" userId="e0ce6090-163e-4b19-9490-01857898861e" providerId="ADAL" clId="{58A3BAC2-983F-431B-9A5D-4B9D1A364F25}"/>
    <pc:docChg chg="modSld">
      <pc:chgData name="McCulloch, Nina" userId="e0ce6090-163e-4b19-9490-01857898861e" providerId="ADAL" clId="{58A3BAC2-983F-431B-9A5D-4B9D1A364F25}" dt="2024-10-27T21:36:23.148" v="4" actId="14100"/>
      <pc:docMkLst>
        <pc:docMk/>
      </pc:docMkLst>
      <pc:sldChg chg="modSp mod">
        <pc:chgData name="McCulloch, Nina" userId="e0ce6090-163e-4b19-9490-01857898861e" providerId="ADAL" clId="{58A3BAC2-983F-431B-9A5D-4B9D1A364F25}" dt="2024-10-27T21:36:23.148" v="4" actId="14100"/>
        <pc:sldMkLst>
          <pc:docMk/>
          <pc:sldMk cId="2769199562" sldId="256"/>
        </pc:sldMkLst>
        <pc:picChg chg="mod">
          <ac:chgData name="McCulloch, Nina" userId="e0ce6090-163e-4b19-9490-01857898861e" providerId="ADAL" clId="{58A3BAC2-983F-431B-9A5D-4B9D1A364F25}" dt="2024-10-27T21:36:23.148" v="4" actId="14100"/>
          <ac:picMkLst>
            <pc:docMk/>
            <pc:sldMk cId="2769199562" sldId="256"/>
            <ac:picMk id="7" creationId="{9BE4DB61-0084-2C3E-1EA8-7818E760C43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13840-F866-096B-146E-4245AD102D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7EC86-DF7A-2D27-A1A1-1439F3902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FAC896-0D50-8CD4-B59D-50212AB7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E8CE-E8CA-49E6-BBA6-7B779D1C27CF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A06DB9-2006-D07A-A57C-051A7A7CF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2CD59-0DBD-CDDA-118A-2E8BDDCD8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1C35-1598-4F88-8704-F67409582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5842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033BC-46E9-1848-BC77-7A33F1FA7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FFEBFC-C19F-0412-1DF6-D81F18825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F7E91-3325-F30F-9A6F-54CC63199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E8CE-E8CA-49E6-BBA6-7B779D1C27CF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83B96-1D39-1B3E-CC4E-79C8CAE9C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2E83B-CE2D-B169-36FB-2476527E1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1C35-1598-4F88-8704-F67409582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823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2F140D-070D-5F00-B90F-7879AD888C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A27E02-D21E-FE56-6CB5-D2DA886F1A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6597E-2351-DB1C-824E-938469E5E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E8CE-E8CA-49E6-BBA6-7B779D1C27CF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64BC9-56AA-E8B7-5217-C7D8CF36F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F70FA-41EA-F7E2-CB36-D9C0408A6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1C35-1598-4F88-8704-F67409582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58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6F67D-AC04-CDB5-2235-487A36D83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309F8-BFE2-5FD5-AB6F-354F4B6AB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E29508-AED3-4795-26CC-0987E8707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E8CE-E8CA-49E6-BBA6-7B779D1C27CF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EECA5D-8B7D-5975-6D59-AD7278B5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0CAAF-4373-C35C-4B1F-E3018C7B8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1C35-1598-4F88-8704-F67409582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0921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508B9-D7E2-AA7B-BAA5-C506B366E9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55CD02-87A1-184B-6A37-D5013A8E0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55F97-F5CE-B6BB-FBF0-FFFD614FC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E8CE-E8CA-49E6-BBA6-7B779D1C27CF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5E44BC-C57F-D03D-F0F5-6952D68D4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BDDAFB-DAA7-E0EB-F13F-7CC868081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1C35-1598-4F88-8704-F67409582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036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46EFB-D28B-5410-588F-872D1AED3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08D16-ED6D-DCC5-2CD3-6CEF833226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5C70EF-D4E3-E6A6-6728-70540EF37E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158631-BB75-CEF3-E583-59ECEE69E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E8CE-E8CA-49E6-BBA6-7B779D1C27CF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9642AB-0B39-DF33-E9F6-160F855D7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52E229-8C97-C082-130B-F9D7A1991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1C35-1598-4F88-8704-F67409582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4930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4FF28F-DA7D-7D4C-C00A-6BED414D9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02A26-07A0-BF71-DED3-FF12205EF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C29921-3AE7-A110-DFB9-B70B481DE6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D8F06C-3CB8-421B-9A6C-88ECC8BAAD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D7BF28-C528-BD5C-B5EA-10C1A2C734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C1DF5D-CE0C-F077-2314-2AB1797F8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E8CE-E8CA-49E6-BBA6-7B779D1C27CF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23BDC4-B262-7A68-21F8-E4C02DBE2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1CA78B-F355-5ED6-9748-844529880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1C35-1598-4F88-8704-F67409582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670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D26E5-A877-9E10-1830-7B3E3208F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A210AE-F494-338B-4C15-FE959AA8D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E8CE-E8CA-49E6-BBA6-7B779D1C27CF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E93EA9-F843-4D62-B133-D098D1728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A9F461-5C8A-A424-82FB-EB97B1121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1C35-1598-4F88-8704-F67409582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65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E26CAB-FC3E-16FA-FD3D-EFE613769D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E8CE-E8CA-49E6-BBA6-7B779D1C27CF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49E2AA-CA2B-558E-101A-C0DC29A30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C7A62F-5CAE-FF48-1134-23F3D969C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1C35-1598-4F88-8704-F67409582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251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2772B-F7CE-80E7-F971-C0E263724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2857E0-41A7-096D-3052-945A059A5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DDB21D-B428-7C04-3EBD-DF9167C5A8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7D4A4E-B5E4-34D1-8C2B-B8519636E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E8CE-E8CA-49E6-BBA6-7B779D1C27CF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EC79B8-B8EB-50BB-2D79-F8DB6E5696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988A7E-EE82-725D-C3A5-4925A1DC6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1C35-1598-4F88-8704-F67409582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46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975B4F-6E8E-CF21-31C1-BC88D4E3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1590C6-0538-BA6B-D488-DDAEACFB3E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C84F0-F23C-A9F1-EEBB-0F58D2C1D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0B0CB8-05AF-8F4A-0D11-AE6AA3ACC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BE8CE-E8CA-49E6-BBA6-7B779D1C27CF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948712-74C6-9A3B-6026-AFBC99B06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AB0AFC-F7D3-4F84-CB8A-BE90017F7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B1C35-1598-4F88-8704-F67409582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57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30639-C388-7BEE-AF15-2C5A5980F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E7CF80-B319-2E6D-5EAD-C91D46A5A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BEEFE6-DB08-3982-AAF8-80B0264E26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1BE8CE-E8CA-49E6-BBA6-7B779D1C27CF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5D032-0210-BCF6-A62B-4D2C5DE886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00BD0-04FE-6FB6-F88A-28D53AE623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8B1C35-1598-4F88-8704-F674095826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275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BE4DB61-0084-2C3E-1EA8-7818E760C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19" y="0"/>
            <a:ext cx="12064181" cy="6992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199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bfaf87b-7bdd-4c4f-a8f3-ec676afede73">
      <Terms xmlns="http://schemas.microsoft.com/office/infopath/2007/PartnerControls"/>
    </lcf76f155ced4ddcb4097134ff3c332f>
    <TaxCatchAll xmlns="597c8b6c-d28d-4116-9221-2285f0b8389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CE2A7EDF09AA4D8123CD991C4270FB" ma:contentTypeVersion="15" ma:contentTypeDescription="Create a new document." ma:contentTypeScope="" ma:versionID="daea3f94d4f766f0375910be9b2ba6fb">
  <xsd:schema xmlns:xsd="http://www.w3.org/2001/XMLSchema" xmlns:xs="http://www.w3.org/2001/XMLSchema" xmlns:p="http://schemas.microsoft.com/office/2006/metadata/properties" xmlns:ns2="fbfaf87b-7bdd-4c4f-a8f3-ec676afede73" xmlns:ns3="597c8b6c-d28d-4116-9221-2285f0b83890" targetNamespace="http://schemas.microsoft.com/office/2006/metadata/properties" ma:root="true" ma:fieldsID="b21c9591371f1f850aced41d961ed5ca" ns2:_="" ns3:_="">
    <xsd:import namespace="fbfaf87b-7bdd-4c4f-a8f3-ec676afede73"/>
    <xsd:import namespace="597c8b6c-d28d-4116-9221-2285f0b838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faf87b-7bdd-4c4f-a8f3-ec676afed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ee90a1c-6484-4b97-8607-00254b61cbd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7c8b6c-d28d-4116-9221-2285f0b8389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b9d1ace9-3a31-4726-8f57-0b105f78182c}" ma:internalName="TaxCatchAll" ma:showField="CatchAllData" ma:web="597c8b6c-d28d-4116-9221-2285f0b838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4D0E83-9226-4ACF-881A-31A6EFED92B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178B00-43C2-43F3-9041-E0985CD51C80}">
  <ds:schemaRefs>
    <ds:schemaRef ds:uri="http://purl.org/dc/dcmitype/"/>
    <ds:schemaRef ds:uri="http://schemas.openxmlformats.org/package/2006/metadata/core-properties"/>
    <ds:schemaRef ds:uri="http://schemas.microsoft.com/office/infopath/2007/PartnerControls"/>
    <ds:schemaRef ds:uri="fbfaf87b-7bdd-4c4f-a8f3-ec676afede73"/>
    <ds:schemaRef ds:uri="597c8b6c-d28d-4116-9221-2285f0b83890"/>
    <ds:schemaRef ds:uri="http://purl.org/dc/terms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D08E7290-92A5-4A33-97E6-89C27A6A5E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bfaf87b-7bdd-4c4f-a8f3-ec676afede73"/>
    <ds:schemaRef ds:uri="597c8b6c-d28d-4116-9221-2285f0b838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Enquire Learning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Storr, Sue</dc:creator>
  <cp:lastModifiedBy>McCulloch, Nina</cp:lastModifiedBy>
  <cp:revision>1</cp:revision>
  <dcterms:created xsi:type="dcterms:W3CDTF">2024-08-27T10:55:11Z</dcterms:created>
  <dcterms:modified xsi:type="dcterms:W3CDTF">2024-10-27T21:36:24Z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0x01010056CE2A7EDF09AA4D8123CD991C4270FB</vt:lpwstr>
  </property>
  <property fmtid="{D5CDD505-2E9C-101B-9397-08002B2CF9AE}" pid="3" name="MediaServiceImageTags">
    <vt:lpwstr/>
  </property>
</Properties>
</file>