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290ED-5D28-BD60-5C82-A8795643D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A68CF-1830-B19A-0268-6110A3717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50A61-FA69-E301-72CF-1123A5D3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928B6-A61D-61BD-6BC9-0C8F76AF8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BC723-1EF6-D7B0-21B5-38FC1E78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2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5926-2F8D-D4C5-6968-15388CCD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744DF-1331-F79F-87E7-00A4A6D8C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706F0-FEAE-C937-9C2C-90284CD99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619A-504E-1A09-729F-6EFF7DF7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728C4-E9F5-0236-814D-70A2798D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60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54A83-4442-2956-C2B7-FBE70F950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D62F0-559D-3AFF-D4F2-BC449EB46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04D4D-CBB6-CA2C-A517-DEAB130C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94085-449E-8668-4C5C-9E88C690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7B734-C1B5-11CD-90BC-5DAA1983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6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1E5F2-2054-7482-E64D-86277291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F5EBE-E9D5-E14F-2CE7-CCFC732D3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DE98-4CD6-837E-86D2-503F2624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091B9-E05C-D329-B718-89955C00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2DA2-065A-C943-9FBA-3DE4F74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29D7-51D5-F7A9-4F53-3690922B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8C9AE-CFDF-F52D-5CE2-16542DFC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0DD0F-61BF-D84E-9652-2B77EC6B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B058B-58C8-819D-6ADF-A0BE6F0D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0F649-A16E-AB4E-8837-F5749CED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5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36EA-1F48-53D0-B24A-318A3B40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8918F-05D8-2DAD-5EE8-641C07E71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C7CEA-C73A-656D-4D9C-8EAF6C464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96DF9-E131-97A4-83B9-DFA0BC86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D25D6-BA9B-E329-DA7A-BAD5A8D0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3DA3F-1486-E420-9998-C52EE8B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1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130F-C658-61BF-48EB-CDC4D6F2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70460-430E-20D1-C7E3-4BC183C2F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62F52-1BB0-03A5-3611-8D975A9AA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FB5A9-02F9-EAC3-01D3-8D9D55480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49FEF-2008-A2AA-3425-D6475BF73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C5DFE3-BB82-6D4A-EC13-5296FCFF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A7744C-AD62-8986-BD54-9CFC4AE5E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5E4C93-CDF9-D726-80DF-17F4CF42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6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CDA3-F0CA-D8C1-C97D-ED394411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3283A2-94F3-6125-A72E-8D593E017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D2658-D2EA-48A6-142A-14AECFDA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A282D-3461-4BDF-9AF4-FE9ECE70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8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7AFF7-564E-B595-E380-FC080DC0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AE2774-8479-76B5-1455-4DABDEDC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B56B2-B3F6-9856-7E37-72A56620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53454-98A4-C6DB-6C91-9F5765C14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5BDDC-0082-013F-54C8-4F37DD863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0AAB5-0940-633E-922A-5A7F3546E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D2CEA-3B07-01A0-929D-A152E6D6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5B64-8AB5-A6EF-E596-622565D9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0DC66-F870-F52F-FAAF-04689009B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72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7A06-C6F7-D1F3-4738-5D1A2A94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69CBC-3CAB-E9DF-816D-187DDF55F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7BA74-C3E8-C80A-9825-D0B5F81A9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B1D2C-3982-F993-01B3-8CA79BA31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18811-0C50-E099-EC43-365517E7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A552E-FFB1-9EA3-29B6-CEFACAEF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23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8673B6-8D89-DFE4-6442-E211D2511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B2E9D-79E1-4788-0A92-D8B265C90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1878C-7F01-49F8-E9B2-91DA89E71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82F-654F-4E1E-B6A5-BA5889BCC1D8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5C256-50D3-2EAC-A9B1-6D040FCE5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2E17B-0925-0722-9BF4-33B069E77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298-3170-4D97-A50C-9E86CFCDD2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9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55E55B-3288-1AE4-5835-924469F9EE8E}"/>
              </a:ext>
            </a:extLst>
          </p:cNvPr>
          <p:cNvSpPr/>
          <p:nvPr/>
        </p:nvSpPr>
        <p:spPr>
          <a:xfrm>
            <a:off x="121298" y="149290"/>
            <a:ext cx="11924522" cy="655942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84684E-CD22-229A-A7C4-E283490C7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21" y="359101"/>
            <a:ext cx="11230157" cy="634960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A5AC75C-4777-D95E-DA1A-5F94246E962F}"/>
              </a:ext>
            </a:extLst>
          </p:cNvPr>
          <p:cNvSpPr/>
          <p:nvPr/>
        </p:nvSpPr>
        <p:spPr>
          <a:xfrm>
            <a:off x="2295331" y="2827176"/>
            <a:ext cx="6522098" cy="60182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Linkpen 27b Join" panose="03050602060000000000" pitchFamily="66" charset="0"/>
              </a:rPr>
              <a:t>Living things and their habitats</a:t>
            </a:r>
          </a:p>
        </p:txBody>
      </p:sp>
    </p:spTree>
    <p:extLst>
      <p:ext uri="{BB962C8B-B14F-4D97-AF65-F5344CB8AC3E}">
        <p14:creationId xmlns:p14="http://schemas.microsoft.com/office/powerpoint/2010/main" val="265144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17F7BDC0-0107-4CD5-9341-3B502823F767}"/>
</file>

<file path=customXml/itemProps2.xml><?xml version="1.0" encoding="utf-8"?>
<ds:datastoreItem xmlns:ds="http://schemas.openxmlformats.org/officeDocument/2006/customXml" ds:itemID="{270C6249-0B59-4B83-9C0B-AB670C8776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DD8327-5F4F-4668-AC68-E80828ADF411}">
  <ds:schemaRefs>
    <ds:schemaRef ds:uri="597c8b6c-d28d-4116-9221-2285f0b83890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fbfaf87b-7bdd-4c4f-a8f3-ec676afede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Linkpen 27b Join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Cadman, Ben</dc:creator>
  <cp:lastModifiedBy>Cadman, Ben</cp:lastModifiedBy>
  <cp:revision>1</cp:revision>
  <dcterms:created xsi:type="dcterms:W3CDTF">2023-04-06T11:47:18Z</dcterms:created>
  <dcterms:modified xsi:type="dcterms:W3CDTF">2023-04-06T11:48:04Z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