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3D56E-6C2F-47D5-8076-51EF4586EE8C}" v="1" dt="2025-06-09T09:34:45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744" autoAdjust="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B1E3D56E-6C2F-47D5-8076-51EF4586EE8C}"/>
    <pc:docChg chg="custSel modSld">
      <pc:chgData name="McCulloch, Nina" userId="e0ce6090-163e-4b19-9490-01857898861e" providerId="ADAL" clId="{B1E3D56E-6C2F-47D5-8076-51EF4586EE8C}" dt="2025-06-09T09:35:08.559" v="1" actId="20577"/>
      <pc:docMkLst>
        <pc:docMk/>
      </pc:docMkLst>
      <pc:sldChg chg="modSp mod">
        <pc:chgData name="McCulloch, Nina" userId="e0ce6090-163e-4b19-9490-01857898861e" providerId="ADAL" clId="{B1E3D56E-6C2F-47D5-8076-51EF4586EE8C}" dt="2025-06-09T09:35:08.559" v="1" actId="20577"/>
        <pc:sldMkLst>
          <pc:docMk/>
          <pc:sldMk cId="2647304581" sldId="257"/>
        </pc:sldMkLst>
        <pc:spChg chg="mod">
          <ac:chgData name="McCulloch, Nina" userId="e0ce6090-163e-4b19-9490-01857898861e" providerId="ADAL" clId="{B1E3D56E-6C2F-47D5-8076-51EF4586EE8C}" dt="2025-06-09T09:35:08.559" v="1" actId="20577"/>
          <ac:spMkLst>
            <pc:docMk/>
            <pc:sldMk cId="2647304581" sldId="257"/>
            <ac:spMk id="15" creationId="{E9848E60-7490-2EBD-D18F-BDD09CBBEDC3}"/>
          </ac:spMkLst>
        </pc:spChg>
      </pc:sldChg>
    </pc:docChg>
  </pc:docChgLst>
  <pc:docChgLst>
    <pc:chgData name="Chloe Williams" userId="587de886-4986-4e8c-ae3c-52c1a3979dfc" providerId="ADAL" clId="{A52BECA5-8FCE-4BB2-AA69-BB6DF1E63C68}"/>
    <pc:docChg chg="custSel addSld delSld modSld">
      <pc:chgData name="Chloe Williams" userId="587de886-4986-4e8c-ae3c-52c1a3979dfc" providerId="ADAL" clId="{A52BECA5-8FCE-4BB2-AA69-BB6DF1E63C68}" dt="2025-05-19T12:59:38.167" v="2044" actId="47"/>
      <pc:docMkLst>
        <pc:docMk/>
      </pc:docMkLst>
      <pc:sldChg chg="del">
        <pc:chgData name="Chloe Williams" userId="587de886-4986-4e8c-ae3c-52c1a3979dfc" providerId="ADAL" clId="{A52BECA5-8FCE-4BB2-AA69-BB6DF1E63C68}" dt="2025-05-19T12:59:38.167" v="2044" actId="47"/>
        <pc:sldMkLst>
          <pc:docMk/>
          <pc:sldMk cId="3960255245" sldId="256"/>
        </pc:sldMkLst>
      </pc:sldChg>
      <pc:sldChg chg="addSp delSp modSp new mod">
        <pc:chgData name="Chloe Williams" userId="587de886-4986-4e8c-ae3c-52c1a3979dfc" providerId="ADAL" clId="{A52BECA5-8FCE-4BB2-AA69-BB6DF1E63C68}" dt="2025-05-19T12:59:34.412" v="2043" actId="1076"/>
        <pc:sldMkLst>
          <pc:docMk/>
          <pc:sldMk cId="2647304581" sldId="257"/>
        </pc:sldMkLst>
        <pc:spChg chg="mod">
          <ac:chgData name="Chloe Williams" userId="587de886-4986-4e8c-ae3c-52c1a3979dfc" providerId="ADAL" clId="{A52BECA5-8FCE-4BB2-AA69-BB6DF1E63C68}" dt="2025-05-19T12:40:49.235" v="62" actId="313"/>
          <ac:spMkLst>
            <pc:docMk/>
            <pc:sldMk cId="2647304581" sldId="257"/>
            <ac:spMk id="2" creationId="{224C9196-9AA5-130D-C452-CACEF544335D}"/>
          </ac:spMkLst>
        </pc:spChg>
        <pc:spChg chg="mod">
          <ac:chgData name="Chloe Williams" userId="587de886-4986-4e8c-ae3c-52c1a3979dfc" providerId="ADAL" clId="{A52BECA5-8FCE-4BB2-AA69-BB6DF1E63C68}" dt="2025-05-19T12:49:05.198" v="1471" actId="1076"/>
          <ac:spMkLst>
            <pc:docMk/>
            <pc:sldMk cId="2647304581" sldId="257"/>
            <ac:spMk id="3" creationId="{F21649F7-B042-6034-6D70-44A9056C5543}"/>
          </ac:spMkLst>
        </pc:spChg>
        <pc:spChg chg="add mod">
          <ac:chgData name="Chloe Williams" userId="587de886-4986-4e8c-ae3c-52c1a3979dfc" providerId="ADAL" clId="{A52BECA5-8FCE-4BB2-AA69-BB6DF1E63C68}" dt="2025-05-19T12:45:55.712" v="945" actId="14100"/>
          <ac:spMkLst>
            <pc:docMk/>
            <pc:sldMk cId="2647304581" sldId="257"/>
            <ac:spMk id="5" creationId="{3B405AB2-C403-E880-026A-198C5BE68B7E}"/>
          </ac:spMkLst>
        </pc:spChg>
        <pc:spChg chg="add mod">
          <ac:chgData name="Chloe Williams" userId="587de886-4986-4e8c-ae3c-52c1a3979dfc" providerId="ADAL" clId="{A52BECA5-8FCE-4BB2-AA69-BB6DF1E63C68}" dt="2025-05-19T12:47:29.987" v="1239" actId="1076"/>
          <ac:spMkLst>
            <pc:docMk/>
            <pc:sldMk cId="2647304581" sldId="257"/>
            <ac:spMk id="7" creationId="{C0D494C9-3903-64AE-80BE-41B9FBC7499F}"/>
          </ac:spMkLst>
        </pc:spChg>
        <pc:spChg chg="add mod">
          <ac:chgData name="Chloe Williams" userId="587de886-4986-4e8c-ae3c-52c1a3979dfc" providerId="ADAL" clId="{A52BECA5-8FCE-4BB2-AA69-BB6DF1E63C68}" dt="2025-05-19T12:48:55.996" v="1469" actId="14100"/>
          <ac:spMkLst>
            <pc:docMk/>
            <pc:sldMk cId="2647304581" sldId="257"/>
            <ac:spMk id="9" creationId="{A0FF8175-9D36-AD1F-E904-D3D4ABE2D2E0}"/>
          </ac:spMkLst>
        </pc:spChg>
        <pc:spChg chg="add mod">
          <ac:chgData name="Chloe Williams" userId="587de886-4986-4e8c-ae3c-52c1a3979dfc" providerId="ADAL" clId="{A52BECA5-8FCE-4BB2-AA69-BB6DF1E63C68}" dt="2025-05-19T12:50:02.678" v="1650" actId="1076"/>
          <ac:spMkLst>
            <pc:docMk/>
            <pc:sldMk cId="2647304581" sldId="257"/>
            <ac:spMk id="11" creationId="{3966F952-94DF-A516-21EA-5AB4E8ABA40F}"/>
          </ac:spMkLst>
        </pc:spChg>
        <pc:spChg chg="add mod">
          <ac:chgData name="Chloe Williams" userId="587de886-4986-4e8c-ae3c-52c1a3979dfc" providerId="ADAL" clId="{A52BECA5-8FCE-4BB2-AA69-BB6DF1E63C68}" dt="2025-05-19T12:51:20.250" v="1774" actId="113"/>
          <ac:spMkLst>
            <pc:docMk/>
            <pc:sldMk cId="2647304581" sldId="257"/>
            <ac:spMk id="13" creationId="{74914711-DC2F-F346-2A8B-8BD252468546}"/>
          </ac:spMkLst>
        </pc:spChg>
        <pc:spChg chg="add mod">
          <ac:chgData name="Chloe Williams" userId="587de886-4986-4e8c-ae3c-52c1a3979dfc" providerId="ADAL" clId="{A52BECA5-8FCE-4BB2-AA69-BB6DF1E63C68}" dt="2025-05-19T12:52:12.776" v="1832" actId="20577"/>
          <ac:spMkLst>
            <pc:docMk/>
            <pc:sldMk cId="2647304581" sldId="257"/>
            <ac:spMk id="15" creationId="{E9848E60-7490-2EBD-D18F-BDD09CBBEDC3}"/>
          </ac:spMkLst>
        </pc:spChg>
        <pc:spChg chg="add mod">
          <ac:chgData name="Chloe Williams" userId="587de886-4986-4e8c-ae3c-52c1a3979dfc" providerId="ADAL" clId="{A52BECA5-8FCE-4BB2-AA69-BB6DF1E63C68}" dt="2025-05-19T12:53:58.193" v="1935" actId="1076"/>
          <ac:spMkLst>
            <pc:docMk/>
            <pc:sldMk cId="2647304581" sldId="257"/>
            <ac:spMk id="16" creationId="{07B5708D-428C-E8FF-E62C-F65AA8D851DA}"/>
          </ac:spMkLst>
        </pc:spChg>
        <pc:spChg chg="add del mod">
          <ac:chgData name="Chloe Williams" userId="587de886-4986-4e8c-ae3c-52c1a3979dfc" providerId="ADAL" clId="{A52BECA5-8FCE-4BB2-AA69-BB6DF1E63C68}" dt="2025-05-19T12:54:39.192" v="1942" actId="478"/>
          <ac:spMkLst>
            <pc:docMk/>
            <pc:sldMk cId="2647304581" sldId="257"/>
            <ac:spMk id="17" creationId="{143F18E4-4C69-8E32-DE7A-81CA6A6BD9C4}"/>
          </ac:spMkLst>
        </pc:spChg>
        <pc:spChg chg="add del">
          <ac:chgData name="Chloe Williams" userId="587de886-4986-4e8c-ae3c-52c1a3979dfc" providerId="ADAL" clId="{A52BECA5-8FCE-4BB2-AA69-BB6DF1E63C68}" dt="2025-05-19T12:55:01.738" v="1944" actId="478"/>
          <ac:spMkLst>
            <pc:docMk/>
            <pc:sldMk cId="2647304581" sldId="257"/>
            <ac:spMk id="18" creationId="{BF3D2526-A308-5303-46D6-5CF585194DF7}"/>
          </ac:spMkLst>
        </pc:spChg>
        <pc:spChg chg="add mod">
          <ac:chgData name="Chloe Williams" userId="587de886-4986-4e8c-ae3c-52c1a3979dfc" providerId="ADAL" clId="{A52BECA5-8FCE-4BB2-AA69-BB6DF1E63C68}" dt="2025-05-19T12:56:14.249" v="2023" actId="113"/>
          <ac:spMkLst>
            <pc:docMk/>
            <pc:sldMk cId="2647304581" sldId="257"/>
            <ac:spMk id="19" creationId="{8765010B-FF96-410F-72FE-72C4E8F4A54A}"/>
          </ac:spMkLst>
        </pc:spChg>
        <pc:spChg chg="add mod">
          <ac:chgData name="Chloe Williams" userId="587de886-4986-4e8c-ae3c-52c1a3979dfc" providerId="ADAL" clId="{A52BECA5-8FCE-4BB2-AA69-BB6DF1E63C68}" dt="2025-05-19T12:55:30.005" v="1952" actId="767"/>
          <ac:spMkLst>
            <pc:docMk/>
            <pc:sldMk cId="2647304581" sldId="257"/>
            <ac:spMk id="20" creationId="{BC861763-35F0-ED5A-B702-3A002BBD5F26}"/>
          </ac:spMkLst>
        </pc:spChg>
        <pc:spChg chg="add">
          <ac:chgData name="Chloe Williams" userId="587de886-4986-4e8c-ae3c-52c1a3979dfc" providerId="ADAL" clId="{A52BECA5-8FCE-4BB2-AA69-BB6DF1E63C68}" dt="2025-05-19T12:57:04.431" v="2028"/>
          <ac:spMkLst>
            <pc:docMk/>
            <pc:sldMk cId="2647304581" sldId="257"/>
            <ac:spMk id="22" creationId="{69167B49-E7A4-9060-DC0F-BE13A9E7C2BF}"/>
          </ac:spMkLst>
        </pc:spChg>
        <pc:picChg chg="add mod">
          <ac:chgData name="Chloe Williams" userId="587de886-4986-4e8c-ae3c-52c1a3979dfc" providerId="ADAL" clId="{A52BECA5-8FCE-4BB2-AA69-BB6DF1E63C68}" dt="2025-05-19T12:56:39.180" v="2027" actId="1076"/>
          <ac:picMkLst>
            <pc:docMk/>
            <pc:sldMk cId="2647304581" sldId="257"/>
            <ac:picMk id="21" creationId="{61B683B2-538A-D7DA-F1A8-370E7C7A003B}"/>
          </ac:picMkLst>
        </pc:picChg>
        <pc:picChg chg="add mod">
          <ac:chgData name="Chloe Williams" userId="587de886-4986-4e8c-ae3c-52c1a3979dfc" providerId="ADAL" clId="{A52BECA5-8FCE-4BB2-AA69-BB6DF1E63C68}" dt="2025-05-19T12:57:17.858" v="2033" actId="1076"/>
          <ac:picMkLst>
            <pc:docMk/>
            <pc:sldMk cId="2647304581" sldId="257"/>
            <ac:picMk id="23" creationId="{7EBA356C-5388-09A6-AC64-43B427CEFBAD}"/>
          </ac:picMkLst>
        </pc:picChg>
        <pc:picChg chg="add mod">
          <ac:chgData name="Chloe Williams" userId="587de886-4986-4e8c-ae3c-52c1a3979dfc" providerId="ADAL" clId="{A52BECA5-8FCE-4BB2-AA69-BB6DF1E63C68}" dt="2025-05-19T12:53:21.178" v="1851" actId="1037"/>
          <ac:picMkLst>
            <pc:docMk/>
            <pc:sldMk cId="2647304581" sldId="257"/>
            <ac:picMk id="1026" creationId="{0846760F-CB9D-8B02-207A-518EA1C53C74}"/>
          </ac:picMkLst>
        </pc:picChg>
        <pc:picChg chg="add mod">
          <ac:chgData name="Chloe Williams" userId="587de886-4986-4e8c-ae3c-52c1a3979dfc" providerId="ADAL" clId="{A52BECA5-8FCE-4BB2-AA69-BB6DF1E63C68}" dt="2025-05-19T12:58:25.750" v="2038" actId="1076"/>
          <ac:picMkLst>
            <pc:docMk/>
            <pc:sldMk cId="2647304581" sldId="257"/>
            <ac:picMk id="1030" creationId="{B15FC686-070F-BFDF-820D-182C4CF9D890}"/>
          </ac:picMkLst>
        </pc:picChg>
        <pc:picChg chg="add mod">
          <ac:chgData name="Chloe Williams" userId="587de886-4986-4e8c-ae3c-52c1a3979dfc" providerId="ADAL" clId="{A52BECA5-8FCE-4BB2-AA69-BB6DF1E63C68}" dt="2025-05-19T12:59:34.412" v="2043" actId="1076"/>
          <ac:picMkLst>
            <pc:docMk/>
            <pc:sldMk cId="2647304581" sldId="257"/>
            <ac:picMk id="1032" creationId="{CB2BF5AA-69E9-88BF-59A5-E9D69D60C5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5079-282B-7493-086A-F32805B4D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6E4776-D38E-D718-3DF2-F547EACB6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C4381-021C-2248-BDD8-97CF6351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4772D-D69C-1109-907F-C3D0B1AC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D2D86-37B5-00DF-BCA4-D2B34F84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ED0F9-CDE9-E97D-2828-B6425E39B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AAC41-B3BE-C784-9A64-EB87CAA23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0A6BE-EC18-48A3-5B63-5841B923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3936D-E999-C0D1-F18D-A9CE01A8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85B44-D96D-1DEC-A7B0-30C5C7E9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61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FBE00A-A6A1-A96B-4617-031BFB0CB3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85C289-7588-20E4-FAED-6483D4FEF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93148-2787-1A53-8F16-0E4A81AC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DC93C-A205-6AD2-B719-0DE229860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E2834-D85E-B146-6759-900903B5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0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A7EC6-1B7F-6241-CBB0-158F467F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8A8BF-472B-CD26-308E-CB2BDE8F0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B0867-14E5-F73C-41B8-A29059D5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86BFD-A3B3-F882-83B8-73105908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89613-7D78-CADD-B577-9098B2FA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53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5F2F7-E23D-F43C-EDD3-F0676C7B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03656-4CC2-9C37-EE4D-B2ACE208B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18736-30B2-6475-8492-670FF85C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C804-B3B5-FCDA-224F-B871CFFB1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44492-8CEE-D8F0-355E-49F05979E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57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4DE05-12C9-A977-8CCB-912516BE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D2E0D-DA02-532E-D548-BE459BCF0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8B076-DD41-578D-CD33-3D7A821AF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34A77-C966-CAB4-0E29-1C89B78B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94BC5-9C12-48A2-F168-6AC73D70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A09EA-AB31-7551-26FB-157D46FF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9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F23F-959A-20EB-7AFF-06015A6AE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B23E9-8D89-4D13-D524-DFE57B108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0EED9-E89B-A501-BF8E-5815B73CD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106E78-97AA-FFB9-92DB-CAB2D5B87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54637-3812-C04F-464C-A78D36A66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9BEE6-0E94-E667-4E2C-0293E1072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27AD9-4101-97B1-2C48-D0C36CEE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D1C1CE-93E1-1873-9984-963C6844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6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2B59-C9C5-F583-0FF9-59026B99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EBC723-35D0-C952-6D9D-0C26BE7D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2570A-5CBF-CE42-41A0-5F655357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009D4B-BAE3-9A25-0A93-3230CA40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44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957AE9-BA56-B58A-48D0-855550B0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94F0B8-A277-42D8-39A2-490150BC7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F48C2-E893-2875-27C6-26B889C5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56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FBB7-E530-FB93-E46B-9207A7108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0F93-5C92-5357-F3BF-1539B6B38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CB087-3731-EF45-5C1C-AF1834D29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AD928-524D-0F39-D63D-02070C02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449CD-1D8B-0810-93AE-D95383F9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787C8-55E5-4777-0BF7-347971292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74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F1F2-ECE9-7FA1-760F-2B5D7EF36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0893FC-A557-0890-6530-231EFAF85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465CC-3E67-F693-0527-73EE22587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9AB9B-56BD-C660-1940-BC767804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725F6-7A0D-8F49-1798-FB7AA7F4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049AC-E49A-BD4E-7111-EA6C1DEB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7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08ACD1-4941-7AF7-EA2C-550EECFC2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52730-D101-A683-3D74-75875CA9D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7EF8B-A069-5A84-4C6E-D5A708795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44320-F9D5-4FA0-9564-ADF5D1ABB60C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F6AAB-8013-8780-848D-28BDD67DA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E1302-B9FB-ACC2-5206-71A60FE50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AD76-9836-4990-BF06-47FF4CBEA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2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C9196-9AA5-130D-C452-CACEF5443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0" y="117988"/>
            <a:ext cx="4572000" cy="9634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800" b="1" u="sng" dirty="0">
                <a:latin typeface="Letter-join Plus 36" panose="02000505000000020003" pitchFamily="50" charset="0"/>
              </a:rPr>
              <a:t>Year 4 Sound </a:t>
            </a:r>
            <a:br>
              <a:rPr lang="en-GB" sz="2800" b="1" u="sng" dirty="0">
                <a:latin typeface="Letter-join Plus 36" panose="02000505000000020003" pitchFamily="50" charset="0"/>
              </a:rPr>
            </a:br>
            <a:r>
              <a:rPr lang="en-GB" sz="2800" b="1" u="sng" dirty="0">
                <a:latin typeface="Letter-join Plus 36" panose="02000505000000020003" pitchFamily="50" charset="0"/>
              </a:rPr>
              <a:t>Science Knowledge Organiser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649F7-B042-6034-6D70-44A9056C5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240" y="117988"/>
            <a:ext cx="3628103" cy="311339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What is sound?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Every sound we hear is made by an object vibrating.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As the object vibrates, it pushes the air around it making the air vibrate too.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These vibrations, which are called sound waves, move by squeezing and stretching like a spring.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The sound travels through the air to our ears in little vibrations, which we hear as sound.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tter-join Plus 36" panose="02000505000000020003" pitchFamily="50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405AB2-C403-E880-026A-198C5BE68B7E}"/>
              </a:ext>
            </a:extLst>
          </p:cNvPr>
          <p:cNvSpPr txBox="1"/>
          <p:nvPr/>
        </p:nvSpPr>
        <p:spPr>
          <a:xfrm>
            <a:off x="3942735" y="1311120"/>
            <a:ext cx="5673213" cy="22560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How does sound travel?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Vibrations can travel through solids and liquids as well as air. In fact, they travel faster through a solid and a liquid than air.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When there are no particles, as in a vacuum, sound cannot travel at all.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Sound travels much slower</a:t>
            </a: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 than light so an aircraft can be seen before the noise of its engines is heard. You can use this information to find out how far away a sound is. </a:t>
            </a:r>
            <a:endParaRPr kumimoji="0" lang="en-GB" sz="16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tter-join Plus 36" panose="02000505000000020003" pitchFamily="50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D494C9-3903-64AE-80BE-41B9FBC7499F}"/>
              </a:ext>
            </a:extLst>
          </p:cNvPr>
          <p:cNvSpPr txBox="1"/>
          <p:nvPr/>
        </p:nvSpPr>
        <p:spPr>
          <a:xfrm>
            <a:off x="9748683" y="1311120"/>
            <a:ext cx="2340077" cy="30141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How do we hear sound?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Ears allow us to hear sound. They respond to vibrations in the air and send nerve signals to the brain where they are interpreted as sounds.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Sounds are funnelled through </a:t>
            </a:r>
            <a:r>
              <a:rPr kumimoji="0" lang="en-GB" sz="16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th</a:t>
            </a: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e outer ear, through the ear canal to the eardrum. </a:t>
            </a:r>
            <a:endParaRPr kumimoji="0" lang="en-GB" sz="16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tter-join Plus 36" panose="02000505000000020003" pitchFamily="50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FF8175-9D36-AD1F-E904-D3D4ABE2D2E0}"/>
              </a:ext>
            </a:extLst>
          </p:cNvPr>
          <p:cNvSpPr txBox="1"/>
          <p:nvPr/>
        </p:nvSpPr>
        <p:spPr>
          <a:xfrm>
            <a:off x="3969774" y="3693032"/>
            <a:ext cx="5646174" cy="14629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Protecting Ears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Earmuffs block sound by absorbing the vibrations and stopping them from reaching the eardrum.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They are usually made from soft, bulky material that is good at absorbing vibrations.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66F952-94DF-A516-21EA-5AB4E8ABA40F}"/>
              </a:ext>
            </a:extLst>
          </p:cNvPr>
          <p:cNvSpPr txBox="1"/>
          <p:nvPr/>
        </p:nvSpPr>
        <p:spPr>
          <a:xfrm>
            <a:off x="9748683" y="4424514"/>
            <a:ext cx="2340077" cy="21277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Animals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Animals have evolved ears that are adapted to their environment.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Bats and dolphins use sound rather than sight to move and find their way around.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914711-DC2F-F346-2A8B-8BD252468546}"/>
              </a:ext>
            </a:extLst>
          </p:cNvPr>
          <p:cNvSpPr txBox="1"/>
          <p:nvPr/>
        </p:nvSpPr>
        <p:spPr>
          <a:xfrm>
            <a:off x="103240" y="3311013"/>
            <a:ext cx="3652684" cy="31188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600" u="sng" dirty="0">
                <a:solidFill>
                  <a:prstClr val="black"/>
                </a:solidFill>
                <a:latin typeface="Letter-join Plus 36" panose="02000505000000020003" pitchFamily="50" charset="0"/>
              </a:rPr>
              <a:t>Key Words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Sound Wa</a:t>
            </a:r>
            <a:r>
              <a:rPr lang="en-GB" sz="1600" b="1" dirty="0" err="1">
                <a:solidFill>
                  <a:prstClr val="black"/>
                </a:solidFill>
                <a:latin typeface="Letter-join Plus 36" panose="02000505000000020003" pitchFamily="50" charset="0"/>
              </a:rPr>
              <a:t>ve</a:t>
            </a:r>
            <a:r>
              <a:rPr lang="en-GB" sz="1600" b="1" dirty="0">
                <a:solidFill>
                  <a:prstClr val="black"/>
                </a:solidFill>
                <a:latin typeface="Letter-join Plus 36" panose="02000505000000020003" pitchFamily="50" charset="0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Vibrations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prstClr val="black"/>
                </a:solidFill>
                <a:latin typeface="Letter-join Plus 36" panose="02000505000000020003" pitchFamily="50" charset="0"/>
              </a:rPr>
              <a:t>Pitch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Volume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prstClr val="black"/>
                </a:solidFill>
                <a:latin typeface="Letter-join Plus 36" panose="02000505000000020003" pitchFamily="50" charset="0"/>
              </a:rPr>
              <a:t>Echo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Vibrations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prstClr val="black"/>
                </a:solidFill>
                <a:latin typeface="Letter-join Plus 36" panose="02000505000000020003" pitchFamily="50" charset="0"/>
              </a:rPr>
              <a:t>Noise Pollution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Insu</a:t>
            </a:r>
            <a:r>
              <a:rPr lang="en-GB" sz="1600" b="1" dirty="0">
                <a:solidFill>
                  <a:prstClr val="black"/>
                </a:solidFill>
                <a:latin typeface="Letter-join Plus 36" panose="02000505000000020003" pitchFamily="50" charset="0"/>
              </a:rPr>
              <a:t>late </a:t>
            </a:r>
            <a:endParaRPr kumimoji="0" lang="en-GB" sz="1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tter-join Plus 36" panose="02000505000000020003" pitchFamily="50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848E60-7490-2EBD-D18F-BDD09CBBEDC3}"/>
              </a:ext>
            </a:extLst>
          </p:cNvPr>
          <p:cNvSpPr txBox="1"/>
          <p:nvPr/>
        </p:nvSpPr>
        <p:spPr>
          <a:xfrm>
            <a:off x="3942735" y="5376431"/>
            <a:ext cx="2010698" cy="66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Low Pitch : Bass </a:t>
            </a:r>
            <a:r>
              <a:rPr kumimoji="0" lang="en-GB" sz="1600" b="0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Guita</a:t>
            </a:r>
            <a:r>
              <a:rPr lang="en-GB" sz="1600">
                <a:solidFill>
                  <a:prstClr val="black"/>
                </a:solidFill>
                <a:latin typeface="Letter-join Plus 36" panose="02000505000000020003" pitchFamily="50" charset="0"/>
              </a:rPr>
              <a:t>r</a:t>
            </a:r>
            <a:endParaRPr lang="en-GB" sz="1600" dirty="0">
              <a:solidFill>
                <a:prstClr val="black"/>
              </a:solidFill>
              <a:latin typeface="Letter-join Plus 36" panose="02000505000000020003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High Pitch</a:t>
            </a: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: A Whistle </a:t>
            </a:r>
            <a:endParaRPr kumimoji="0" lang="en-GB" sz="16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tter-join Plus 36" panose="02000505000000020003" pitchFamily="50" charset="0"/>
              <a:ea typeface="+mn-ea"/>
              <a:cs typeface="+mn-cs"/>
            </a:endParaRPr>
          </a:p>
        </p:txBody>
      </p:sp>
      <p:pic>
        <p:nvPicPr>
          <p:cNvPr id="1026" name="Picture 2" descr="how we make sound - VoiceScienceWorks">
            <a:extLst>
              <a:ext uri="{FF2B5EF4-FFF2-40B4-BE49-F238E27FC236}">
                <a16:creationId xmlns:a16="http://schemas.microsoft.com/office/drawing/2014/main" id="{0846760F-CB9D-8B02-207A-518EA1C5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924" y="5310923"/>
            <a:ext cx="2127454" cy="1458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7B5708D-428C-E8FF-E62C-F65AA8D851DA}"/>
              </a:ext>
            </a:extLst>
          </p:cNvPr>
          <p:cNvSpPr txBox="1"/>
          <p:nvPr/>
        </p:nvSpPr>
        <p:spPr>
          <a:xfrm>
            <a:off x="8169378" y="5310923"/>
            <a:ext cx="1480985" cy="7632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6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tter-join Plus 36" panose="02000505000000020003" pitchFamily="50" charset="0"/>
                <a:ea typeface="+mn-ea"/>
                <a:cs typeface="+mn-cs"/>
              </a:rPr>
              <a:t>Noise Pollution =</a:t>
            </a:r>
            <a:r>
              <a:rPr lang="en-GB" sz="1600" dirty="0">
                <a:solidFill>
                  <a:prstClr val="black"/>
                </a:solidFill>
                <a:latin typeface="Letter-join Plus 36" panose="02000505000000020003" pitchFamily="50" charset="0"/>
              </a:rPr>
              <a:t> Harmful or annoying levels</a:t>
            </a:r>
          </a:p>
        </p:txBody>
      </p:sp>
      <p:sp>
        <p:nvSpPr>
          <p:cNvPr id="19" name="Cloud 18">
            <a:extLst>
              <a:ext uri="{FF2B5EF4-FFF2-40B4-BE49-F238E27FC236}">
                <a16:creationId xmlns:a16="http://schemas.microsoft.com/office/drawing/2014/main" id="{8765010B-FF96-410F-72FE-72C4E8F4A54A}"/>
              </a:ext>
            </a:extLst>
          </p:cNvPr>
          <p:cNvSpPr/>
          <p:nvPr/>
        </p:nvSpPr>
        <p:spPr>
          <a:xfrm>
            <a:off x="9615949" y="37752"/>
            <a:ext cx="2472812" cy="1174132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latin typeface="Letter-join Plus 36" panose="02000505000000020003" pitchFamily="50" charset="0"/>
              </a:rPr>
              <a:t>Echo: A sound that bounces back from a hard surface. </a:t>
            </a:r>
          </a:p>
        </p:txBody>
      </p:sp>
      <p:pic>
        <p:nvPicPr>
          <p:cNvPr id="21" name="Picture 20" descr="Middlethorpe Primary Academy">
            <a:extLst>
              <a:ext uri="{FF2B5EF4-FFF2-40B4-BE49-F238E27FC236}">
                <a16:creationId xmlns:a16="http://schemas.microsoft.com/office/drawing/2014/main" id="{61B683B2-538A-D7DA-F1A8-370E7C7A003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476" y="196658"/>
            <a:ext cx="860324" cy="839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EBA356C-5388-09A6-AC64-43B427CEF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3955" y="3212019"/>
            <a:ext cx="1236408" cy="807100"/>
          </a:xfrm>
          <a:prstGeom prst="rect">
            <a:avLst/>
          </a:prstGeom>
        </p:spPr>
      </p:pic>
      <p:pic>
        <p:nvPicPr>
          <p:cNvPr id="1030" name="Picture 6" descr="Bat - Facts, Information, and Pictures">
            <a:extLst>
              <a:ext uri="{FF2B5EF4-FFF2-40B4-BE49-F238E27FC236}">
                <a16:creationId xmlns:a16="http://schemas.microsoft.com/office/drawing/2014/main" id="{B15FC686-070F-BFDF-820D-182C4CF9D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310" y="6192795"/>
            <a:ext cx="867697" cy="45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w do we use our ears to hear sound? - Twinkl Homework Help">
            <a:extLst>
              <a:ext uri="{FF2B5EF4-FFF2-40B4-BE49-F238E27FC236}">
                <a16:creationId xmlns:a16="http://schemas.microsoft.com/office/drawing/2014/main" id="{CB2BF5AA-69E9-88BF-59A5-E9D69D60C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687" y="5310923"/>
            <a:ext cx="1326211" cy="103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30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555091-4C26-46F9-B335-FD1FA73C98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33934-E1E4-4D65-81D0-8BF3B3988C49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fbfaf87b-7bdd-4c4f-a8f3-ec676afede73"/>
    <ds:schemaRef ds:uri="http://purl.org/dc/terms/"/>
    <ds:schemaRef ds:uri="597c8b6c-d28d-4116-9221-2285f0b8389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21D71F6-A2FB-4F7F-B49C-531C836898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313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36</vt:lpstr>
      <vt:lpstr>Office Theme</vt:lpstr>
      <vt:lpstr>Year 4 Sound  Science Knowledge Organiser 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Storr, Sue</dc:creator>
  <cp:lastModifiedBy>McCulloch, Nina</cp:lastModifiedBy>
  <cp:revision>2</cp:revision>
  <dcterms:created xsi:type="dcterms:W3CDTF">2023-06-18T13:52:40Z</dcterms:created>
  <dcterms:modified xsi:type="dcterms:W3CDTF">2025-06-09T09:35:15Z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