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4D9F8-540C-541D-4B38-D5F9ED4DB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9D47C-55E1-1CCD-B1F6-6EB062D4A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716AE-6223-687B-7C54-D8B346E9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6CA7F-F7B6-9E40-7FCD-547D0487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ECD7D-7F1B-0B64-A36F-EA2694CD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1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EFCE-0ABC-792B-1801-CBF48D307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3FF10-0756-C900-E007-5A3E4D680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8BC0-8A80-4154-B91D-495A51EB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16CB8-C0E1-DA8E-4309-E460B630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F76BA-2A4A-1EFD-74DC-9D177187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68F3E-3346-BAB1-A7DD-BFF1647F85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9DED9-F671-6340-E139-061D8001B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EF586-7657-1677-086A-1A5C6F0E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00420-D48E-4DFD-EE84-39DC154A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AC10-F053-0431-85F3-7D407EFF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0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A719-5251-396F-AD10-3ED44E30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DA97-B43A-229B-789B-BCCF093FE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F3C81-DB30-10F8-D5BB-5A060E05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C8380-1D94-642E-1FBA-57D0C1F6B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42EDC-B374-71A9-B23A-76F3F226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BAB18-DB30-C68C-50A5-12C75C85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D412-716A-6810-1A73-A09EC817D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09729-54B0-DE29-6C5B-430F135A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22451-B4B1-D787-7A7A-856072D6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0E21-83E4-A526-A9D6-7CCFF919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7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F6AF-B7CF-1AAE-0FE3-B1BA2ACB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BB02B-C342-7E08-E4C7-63B5447D6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754D0-64D4-73BF-AF00-FD8FCC7AE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D5778-F6ED-3836-98A8-80EC0443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AAD01-CDC1-69E4-094D-1E229F21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F122B-AEE7-BAAE-374B-E4C3F439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7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3A65B-8035-8551-B231-48A13689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43871-D163-0FB3-8440-5120F3755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88D1E-DA39-9432-F2CA-9FF9AA175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4F0AC-0960-3FAE-C5C3-A05E66A4C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5C34B4-3073-68BD-20A7-69CF76A23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B38D9-A78F-3C84-DEBF-6F9BC6DA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5DA8F-72E9-7C70-5C14-448A65A2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7B59B-FB3A-FFF6-2C60-8F69A443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6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79AAC-FED1-0441-0BEF-BAD5833A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BE1765-BCEB-BBA7-979A-FC18A77E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75693-43E4-DD27-7B4F-4654998A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7A798-B6C3-4A75-2C78-295ABE60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8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EE7D3-0BDC-F001-98C4-E45DCE9B8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04808-E5EF-3C30-5581-9B158268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A8777-F60B-1D93-71EA-59292CD6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7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3366-FC17-ED3D-2111-F37F700E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0D2C-6714-E582-1EBF-84860BE5F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5E4BF-921B-CD0D-65BC-E36A078E8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E457B-8B5A-BE07-AD1E-71008A3B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7FF49-241E-F97D-F4F5-9EC05CFC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46F0-7A9E-28A1-F5A3-3DE42616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8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68399-6517-6477-2F8D-C1A61B9F3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26E3E1-EE22-DB47-3DE0-D3F22AAB4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7F8E9-EFBA-B306-2709-132EABA42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D260F-262B-D82A-9838-15D22B44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9E6A8-E135-4878-DC02-7BC7F966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D880-7A3E-42E9-8F3F-5FAED18C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4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D3944-CD3C-EE14-75C0-F0976AE3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7AB80-189D-DB11-3AFC-0EBD2EE7F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2D5E3-5C44-F183-EFCF-7F19DEF3C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42AB7-05E6-4F6A-A52B-A2946D50785C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786A4-63FC-6E6C-D947-54B015F94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DD4BA-D14C-B58C-01D4-0CA4A7EE0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9CA1-B3C0-458D-978F-075C64372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75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B8AD6C-7F66-5A7F-B00C-0BF568AED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7" y="3572804"/>
            <a:ext cx="3264370" cy="3285196"/>
          </a:xfrm>
          <a:prstGeom prst="rect">
            <a:avLst/>
          </a:prstGeom>
        </p:spPr>
      </p:pic>
      <p:pic>
        <p:nvPicPr>
          <p:cNvPr id="3" name="Picture 6" descr="Agnes Arber - Wikipedia">
            <a:extLst>
              <a:ext uri="{FF2B5EF4-FFF2-40B4-BE49-F238E27FC236}">
                <a16:creationId xmlns:a16="http://schemas.microsoft.com/office/drawing/2014/main" id="{CFC6C8AA-42F8-C944-3E9B-FE5B790D5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167" y="228763"/>
            <a:ext cx="1025815" cy="15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33E01D-7492-EC7D-0726-AC44D3093686}"/>
              </a:ext>
            </a:extLst>
          </p:cNvPr>
          <p:cNvSpPr txBox="1"/>
          <p:nvPr/>
        </p:nvSpPr>
        <p:spPr>
          <a:xfrm>
            <a:off x="9139311" y="1718011"/>
            <a:ext cx="27729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Letter-join Plus 36" panose="02000505000000020003" pitchFamily="50" charset="0"/>
              </a:rPr>
              <a:t>Agnes Arber was a botanist who was the first woman to be elected as a Fellow of the Royal Society and receive the Gold Medal of the Linnean Society of London.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EEE42-649C-CEFD-8015-B7AA1A7845B7}"/>
              </a:ext>
            </a:extLst>
          </p:cNvPr>
          <p:cNvSpPr txBox="1"/>
          <p:nvPr/>
        </p:nvSpPr>
        <p:spPr>
          <a:xfrm>
            <a:off x="4716115" y="-2069"/>
            <a:ext cx="3014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Letter-join Plus 36" panose="02000505000000020003" pitchFamily="50" charset="0"/>
              </a:rPr>
              <a:t>Year 2 Spring 2: Plants</a:t>
            </a:r>
            <a:r>
              <a:rPr lang="en-GB" sz="2400" dirty="0">
                <a:latin typeface="KG Second Chances Solid" panose="02000000000000000000" pitchFamily="2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0854AF-C96D-BA64-EDA3-74B0A3F32995}"/>
              </a:ext>
            </a:extLst>
          </p:cNvPr>
          <p:cNvSpPr/>
          <p:nvPr/>
        </p:nvSpPr>
        <p:spPr>
          <a:xfrm>
            <a:off x="9139310" y="92583"/>
            <a:ext cx="2772998" cy="348022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 descr="The parts of a plant - BBC Bitesize">
            <a:extLst>
              <a:ext uri="{FF2B5EF4-FFF2-40B4-BE49-F238E27FC236}">
                <a16:creationId xmlns:a16="http://schemas.microsoft.com/office/drawing/2014/main" id="{8763E298-B1B6-70C4-8E7C-3B9392E40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76" y="945778"/>
            <a:ext cx="42672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6185466-29DC-C8F1-9616-994F291FDAF8}"/>
              </a:ext>
            </a:extLst>
          </p:cNvPr>
          <p:cNvSpPr/>
          <p:nvPr/>
        </p:nvSpPr>
        <p:spPr>
          <a:xfrm>
            <a:off x="4213265" y="503668"/>
            <a:ext cx="4494179" cy="2945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408E78-125F-E77A-F05C-F663357B44FD}"/>
              </a:ext>
            </a:extLst>
          </p:cNvPr>
          <p:cNvSpPr txBox="1"/>
          <p:nvPr/>
        </p:nvSpPr>
        <p:spPr>
          <a:xfrm>
            <a:off x="4578867" y="559748"/>
            <a:ext cx="3628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Letter-join Plus 36" panose="02000505000000020003" pitchFamily="50" charset="0"/>
              </a:rPr>
              <a:t>The main parts of a tree and plant.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1795C4-0DA6-1E31-E167-4D96842E3BA4}"/>
              </a:ext>
            </a:extLst>
          </p:cNvPr>
          <p:cNvSpPr txBox="1"/>
          <p:nvPr/>
        </p:nvSpPr>
        <p:spPr>
          <a:xfrm>
            <a:off x="2970624" y="3658724"/>
            <a:ext cx="2485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Letter-join Plus 36" panose="02000505000000020003" pitchFamily="50" charset="0"/>
              </a:rPr>
              <a:t>The germination process of a seed.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778114-A69C-B5B9-0AC0-D4D72EF52F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2247" y="4095754"/>
            <a:ext cx="4890640" cy="26344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45A1E11-C7B0-B96E-0087-F45E0E22E438}"/>
              </a:ext>
            </a:extLst>
          </p:cNvPr>
          <p:cNvSpPr txBox="1"/>
          <p:nvPr/>
        </p:nvSpPr>
        <p:spPr>
          <a:xfrm>
            <a:off x="10363158" y="258966"/>
            <a:ext cx="14493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u="sng" dirty="0">
                <a:latin typeface="Letter-join Plus 36" panose="02000505000000020003" pitchFamily="50" charset="0"/>
              </a:rPr>
              <a:t>Agnes Arber 1879 – 1960.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24AD7F-470D-0C74-117D-A67890ED06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131" y="47419"/>
            <a:ext cx="3897014" cy="34802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E7FD193-B20D-C2E4-FC44-94A57845CF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3073" y="4447769"/>
            <a:ext cx="3635058" cy="21970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FCED32-DE7F-0C5C-5884-53FBFEE6A3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81429" y="3627290"/>
            <a:ext cx="4275190" cy="32768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D4BFB6B-9C22-8589-3E5A-A3F9499F8E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6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/>
  </documentManagement>
</p:properties>
</file>

<file path=customXml/itemProps1.xml><?xml version="1.0" encoding="utf-8"?>
<ds:datastoreItem xmlns:ds="http://schemas.openxmlformats.org/officeDocument/2006/customXml" ds:itemID="{1A0215C4-2B3C-4F79-98F4-C2F727690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2F1FF3-FD41-4E48-A35E-12EC472D64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6F5735-3A47-4037-9FBA-660E5E24FD05}">
  <ds:schemaRefs>
    <ds:schemaRef ds:uri="http://purl.org/dc/terms/"/>
    <ds:schemaRef ds:uri="http://purl.org/dc/elements/1.1/"/>
    <ds:schemaRef ds:uri="http://schemas.openxmlformats.org/package/2006/metadata/core-properties"/>
    <ds:schemaRef ds:uri="597c8b6c-d28d-4116-9221-2285f0b8389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fbfaf87b-7bdd-4c4f-a8f3-ec676afede7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Second Chances Solid</vt:lpstr>
      <vt:lpstr>Letter-join Plus 36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Holt, Suzanne</dc:creator>
  <cp:lastModifiedBy>Holt, Suzanne</cp:lastModifiedBy>
  <cp:revision>1</cp:revision>
  <dcterms:created xsi:type="dcterms:W3CDTF">2024-02-17T20:45:15Z</dcterms:created>
  <dcterms:modified xsi:type="dcterms:W3CDTF">2024-02-17T20:47:43Z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</Properties>
</file>