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4DAD887D-6AE2-4CF3-9806-7E10AB00FE98}"/>
    <pc:docChg chg="modSld">
      <pc:chgData name="Cadman, Ben" userId="19a4090c-3457-4d71-88f3-a1d47547c2a4" providerId="ADAL" clId="{4DAD887D-6AE2-4CF3-9806-7E10AB00FE98}" dt="2023-12-15T09:48:34.136" v="12" actId="14100"/>
      <pc:docMkLst>
        <pc:docMk/>
      </pc:docMkLst>
      <pc:sldChg chg="addSp modSp mod">
        <pc:chgData name="Cadman, Ben" userId="19a4090c-3457-4d71-88f3-a1d47547c2a4" providerId="ADAL" clId="{4DAD887D-6AE2-4CF3-9806-7E10AB00FE98}" dt="2023-12-15T09:48:34.136" v="12" actId="14100"/>
        <pc:sldMkLst>
          <pc:docMk/>
          <pc:sldMk cId="483036748" sldId="256"/>
        </pc:sldMkLst>
        <pc:spChg chg="add mod ord">
          <ac:chgData name="Cadman, Ben" userId="19a4090c-3457-4d71-88f3-a1d47547c2a4" providerId="ADAL" clId="{4DAD887D-6AE2-4CF3-9806-7E10AB00FE98}" dt="2023-12-15T09:47:44.328" v="8" actId="167"/>
          <ac:spMkLst>
            <pc:docMk/>
            <pc:sldMk cId="483036748" sldId="256"/>
            <ac:spMk id="4" creationId="{19562369-0318-2FF2-7131-658E27D8CEE4}"/>
          </ac:spMkLst>
        </pc:spChg>
        <pc:spChg chg="mod">
          <ac:chgData name="Cadman, Ben" userId="19a4090c-3457-4d71-88f3-a1d47547c2a4" providerId="ADAL" clId="{4DAD887D-6AE2-4CF3-9806-7E10AB00FE98}" dt="2023-12-15T09:48:34.136" v="12" actId="14100"/>
          <ac:spMkLst>
            <pc:docMk/>
            <pc:sldMk cId="483036748" sldId="256"/>
            <ac:spMk id="6" creationId="{4C997931-4199-FFBE-A57D-050330A3FB0B}"/>
          </ac:spMkLst>
        </pc:spChg>
        <pc:picChg chg="mod">
          <ac:chgData name="Cadman, Ben" userId="19a4090c-3457-4d71-88f3-a1d47547c2a4" providerId="ADAL" clId="{4DAD887D-6AE2-4CF3-9806-7E10AB00FE98}" dt="2023-12-15T09:47:50.412" v="9" actId="14100"/>
          <ac:picMkLst>
            <pc:docMk/>
            <pc:sldMk cId="483036748" sldId="256"/>
            <ac:picMk id="5" creationId="{19D9833F-4685-F170-0982-89A3C4E81B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F49E-3D1D-265F-5E25-C82A6ADDD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0D41A-7510-C2D1-0CC8-E6E2C9B6B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29574-A346-9AB3-DAB8-15668009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8B54-9DEE-1AA7-8950-43E1F5A6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31D0A-28ED-B740-3E4B-FC48DBD3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6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54DC-F600-CE07-76F3-8DE83D1E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D5F24-A17C-7D80-7E8C-767CD00D2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73BB5-A232-0D50-A433-2F5771A3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114BB-8AD6-86E9-2D4C-AE0E057A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2190D-C63B-0DFC-9F8F-C401126C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95720-C1D9-2830-96D1-9C12FA443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3D8C1-1E6B-F2B4-8A6C-74DB0F709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5AF9A-8468-05F2-DE50-4C1FFC01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94226-07A5-11A8-187B-99250BD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4FDC-88D8-3776-8316-110B39DD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78339-1CF2-67C3-E430-A8B58955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D4FFB-F9F1-E029-6B18-F831EF6C7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CE1C5-78C2-A129-1FB0-62C5C74B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6C7E4-7916-BB41-564D-CABF314D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A2A60-E28B-D066-4279-7DA86AC9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77B3-DFA6-B378-58AF-7DD61C71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5261-21B1-6ACA-006F-FAFFC8076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59F6-91EC-C68B-114E-B629D14B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70D16-CF13-566E-09EF-D6936615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2765A-A786-E227-A91E-56FBD533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859C-4A0D-E1EC-6F7D-FA0D326A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9C75-BDF9-FC47-E9E3-4CC21357C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1987F-3167-7AEF-60E8-F1E3697A0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4D685-569C-F04D-5312-25978764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553B5-111C-2262-2F2D-D0521205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E87B3-1FCC-F7AC-64AF-EB3AC807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C1DC-66BD-EFA0-1D9C-27517E05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BB6B5-5806-EE56-772C-BDA726133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53DD8-6E0F-7973-8E2B-31B00E8CD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A1A2E-9E2D-A590-6D96-5249A5B0C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563DC-8325-8522-386F-FC67F8B08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579F-B124-4D3F-818E-7D7E8CF0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D48BAC-1656-01C8-DA39-DDE7CC8A0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9B3B9-16C5-CE87-F574-A258F4BE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4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225D-A274-0F67-6040-E8B910F5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4C4A7-F4FC-FEB0-266F-5CC3BFF3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B8031-10CE-BFBD-6116-E1CF6713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B03BD-97C2-A4B3-92BC-5910AC56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0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EDFD7-E8B3-E805-320D-89975A0C8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94E67-8E1C-4BA8-270A-5680DAF5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2696C-0A9C-07C3-65E5-CFE0F61A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35F3-2A33-7776-93C2-9A13B5B8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9CA77-C1C7-1321-53C2-8A2EF54CE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4B9E9-9E37-EA24-4562-B6341586C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1B61C-744D-00F8-79C7-08247F17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C4E2A-BD3D-0F49-0EF4-8AA540119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715AF-BB4E-A56A-5914-55B0B9D8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8BC3-6BB3-C0D2-3556-21E125B1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03E3D-E63F-C62E-3231-2F871C7EB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A3281-56D0-B0A1-2688-6E18F421D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D3411-BE84-54A4-27EA-38DB164D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83EFE-0F7F-F552-093F-158D8B0C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0721E-5C53-0500-EB70-51E9C7A8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6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C7D3D-C501-43D0-FC70-D3870A95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90647-2FB6-12C3-A662-C4369B73C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57142-8891-AE0D-2B6B-0960717AA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1AAB-D5B2-35A7-1D48-2AD2B3D4E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4E8C-3C7F-6F0E-0DF6-A27717C91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3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62369-0318-2FF2-7131-658E27D8CEE4}"/>
              </a:ext>
            </a:extLst>
          </p:cNvPr>
          <p:cNvSpPr/>
          <p:nvPr/>
        </p:nvSpPr>
        <p:spPr>
          <a:xfrm>
            <a:off x="298580" y="149290"/>
            <a:ext cx="11252718" cy="648477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081BD-AF76-A156-3E02-F9C78C9BF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0C8B5-5104-7A7D-CFBF-8DB6C63FF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D9833F-4685-F170-0982-89A3C4E81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90" y="223933"/>
            <a:ext cx="10808996" cy="62328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997931-4199-FFBE-A57D-050330A3FB0B}"/>
              </a:ext>
            </a:extLst>
          </p:cNvPr>
          <p:cNvSpPr/>
          <p:nvPr/>
        </p:nvSpPr>
        <p:spPr>
          <a:xfrm>
            <a:off x="2071396" y="2621902"/>
            <a:ext cx="7548465" cy="401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Linkpen 27b Join" panose="03050602060000000000" pitchFamily="66" charset="0"/>
              </a:rPr>
              <a:t>Earth and Space</a:t>
            </a:r>
          </a:p>
        </p:txBody>
      </p:sp>
    </p:spTree>
    <p:extLst>
      <p:ext uri="{BB962C8B-B14F-4D97-AF65-F5344CB8AC3E}">
        <p14:creationId xmlns:p14="http://schemas.microsoft.com/office/powerpoint/2010/main" val="48303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146438F8-C7F6-4CC6-8109-E8C21F21A5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C652A3-33F8-4E5C-AB89-7CD591CDFD00}"/>
</file>

<file path=customXml/itemProps3.xml><?xml version="1.0" encoding="utf-8"?>
<ds:datastoreItem xmlns:ds="http://schemas.openxmlformats.org/officeDocument/2006/customXml" ds:itemID="{A4042A3D-B432-42D5-A58B-8BD4D108911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97c8b6c-d28d-4116-9221-2285f0b83890"/>
    <ds:schemaRef ds:uri="http://schemas.microsoft.com/office/2006/metadata/properties"/>
    <ds:schemaRef ds:uri="http://purl.org/dc/terms/"/>
    <ds:schemaRef ds:uri="fbfaf87b-7bdd-4c4f-a8f3-ec676afede7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2022-12-15T12:13:43Z</dcterms:created>
  <dcterms:modified xsi:type="dcterms:W3CDTF">2023-12-15T09:48:36Z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