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6C28A-4350-4C2F-BAF5-2020C05CEBCF}" v="4" dt="2025-02-16T16:09:58.1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Williams" userId="587de886-4986-4e8c-ae3c-52c1a3979dfc" providerId="ADAL" clId="{31E6C28A-4350-4C2F-BAF5-2020C05CEBCF}"/>
    <pc:docChg chg="custSel modSld">
      <pc:chgData name="Chloe Williams" userId="587de886-4986-4e8c-ae3c-52c1a3979dfc" providerId="ADAL" clId="{31E6C28A-4350-4C2F-BAF5-2020C05CEBCF}" dt="2025-02-16T16:10:24.709" v="49" actId="1076"/>
      <pc:docMkLst>
        <pc:docMk/>
      </pc:docMkLst>
      <pc:sldChg chg="addSp modSp mod setBg">
        <pc:chgData name="Chloe Williams" userId="587de886-4986-4e8c-ae3c-52c1a3979dfc" providerId="ADAL" clId="{31E6C28A-4350-4C2F-BAF5-2020C05CEBCF}" dt="2025-02-16T16:10:24.709" v="49" actId="1076"/>
        <pc:sldMkLst>
          <pc:docMk/>
          <pc:sldMk cId="1787170213" sldId="257"/>
        </pc:sldMkLst>
        <pc:spChg chg="mod">
          <ac:chgData name="Chloe Williams" userId="587de886-4986-4e8c-ae3c-52c1a3979dfc" providerId="ADAL" clId="{31E6C28A-4350-4C2F-BAF5-2020C05CEBCF}" dt="2025-02-16T16:10:22.913" v="48" actId="1076"/>
          <ac:spMkLst>
            <pc:docMk/>
            <pc:sldMk cId="1787170213" sldId="257"/>
            <ac:spMk id="2" creationId="{00000000-0000-0000-0000-000000000000}"/>
          </ac:spMkLst>
        </pc:spChg>
        <pc:graphicFrameChg chg="mod modGraphic">
          <ac:chgData name="Chloe Williams" userId="587de886-4986-4e8c-ae3c-52c1a3979dfc" providerId="ADAL" clId="{31E6C28A-4350-4C2F-BAF5-2020C05CEBCF}" dt="2025-02-16T16:10:16.522" v="47" actId="1036"/>
          <ac:graphicFrameMkLst>
            <pc:docMk/>
            <pc:sldMk cId="1787170213" sldId="257"/>
            <ac:graphicFrameMk id="6" creationId="{00000000-0000-0000-0000-000000000000}"/>
          </ac:graphicFrameMkLst>
        </pc:graphicFrameChg>
        <pc:picChg chg="add mod ord">
          <ac:chgData name="Chloe Williams" userId="587de886-4986-4e8c-ae3c-52c1a3979dfc" providerId="ADAL" clId="{31E6C28A-4350-4C2F-BAF5-2020C05CEBCF}" dt="2025-02-16T16:10:09.222" v="39" actId="171"/>
          <ac:picMkLst>
            <pc:docMk/>
            <pc:sldMk cId="1787170213" sldId="257"/>
            <ac:picMk id="3" creationId="{22A7B048-DAB3-A754-6E26-8941439D2915}"/>
          </ac:picMkLst>
        </pc:picChg>
        <pc:picChg chg="mod">
          <ac:chgData name="Chloe Williams" userId="587de886-4986-4e8c-ae3c-52c1a3979dfc" providerId="ADAL" clId="{31E6C28A-4350-4C2F-BAF5-2020C05CEBCF}" dt="2025-02-16T16:08:53.496" v="7" actId="1076"/>
          <ac:picMkLst>
            <pc:docMk/>
            <pc:sldMk cId="1787170213" sldId="257"/>
            <ac:picMk id="4" creationId="{00000000-0000-0000-0000-000000000000}"/>
          </ac:picMkLst>
        </pc:picChg>
        <pc:picChg chg="mod">
          <ac:chgData name="Chloe Williams" userId="587de886-4986-4e8c-ae3c-52c1a3979dfc" providerId="ADAL" clId="{31E6C28A-4350-4C2F-BAF5-2020C05CEBCF}" dt="2025-02-16T16:08:55.855" v="8" actId="1076"/>
          <ac:picMkLst>
            <pc:docMk/>
            <pc:sldMk cId="1787170213" sldId="257"/>
            <ac:picMk id="10" creationId="{00000000-0000-0000-0000-000000000000}"/>
          </ac:picMkLst>
        </pc:picChg>
        <pc:picChg chg="mod">
          <ac:chgData name="Chloe Williams" userId="587de886-4986-4e8c-ae3c-52c1a3979dfc" providerId="ADAL" clId="{31E6C28A-4350-4C2F-BAF5-2020C05CEBCF}" dt="2025-02-16T16:10:12.014" v="40" actId="1076"/>
          <ac:picMkLst>
            <pc:docMk/>
            <pc:sldMk cId="1787170213" sldId="257"/>
            <ac:picMk id="11" creationId="{00000000-0000-0000-0000-000000000000}"/>
          </ac:picMkLst>
        </pc:picChg>
        <pc:picChg chg="mod">
          <ac:chgData name="Chloe Williams" userId="587de886-4986-4e8c-ae3c-52c1a3979dfc" providerId="ADAL" clId="{31E6C28A-4350-4C2F-BAF5-2020C05CEBCF}" dt="2025-02-16T16:09:00.341" v="10" actId="1076"/>
          <ac:picMkLst>
            <pc:docMk/>
            <pc:sldMk cId="1787170213" sldId="257"/>
            <ac:picMk id="12" creationId="{00000000-0000-0000-0000-000000000000}"/>
          </ac:picMkLst>
        </pc:picChg>
        <pc:picChg chg="mod ord">
          <ac:chgData name="Chloe Williams" userId="587de886-4986-4e8c-ae3c-52c1a3979dfc" providerId="ADAL" clId="{31E6C28A-4350-4C2F-BAF5-2020C05CEBCF}" dt="2025-02-16T16:10:24.709" v="49" actId="1076"/>
          <ac:picMkLst>
            <pc:docMk/>
            <pc:sldMk cId="1787170213" sldId="257"/>
            <ac:picMk id="13" creationId="{00000000-0000-0000-0000-000000000000}"/>
          </ac:picMkLst>
        </pc:picChg>
        <pc:picChg chg="mod">
          <ac:chgData name="Chloe Williams" userId="587de886-4986-4e8c-ae3c-52c1a3979dfc" providerId="ADAL" clId="{31E6C28A-4350-4C2F-BAF5-2020C05CEBCF}" dt="2025-02-16T16:08:57.914" v="9" actId="1076"/>
          <ac:picMkLst>
            <pc:docMk/>
            <pc:sldMk cId="1787170213" sldId="257"/>
            <ac:picMk id="1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6BA0-88F0-437A-B77D-AEFAC27408B5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1A0C-82A5-411E-A21A-2CF5FD3E0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5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ddlethorpe Primary Academy">
            <a:extLst>
              <a:ext uri="{FF2B5EF4-FFF2-40B4-BE49-F238E27FC236}">
                <a16:creationId xmlns:a16="http://schemas.microsoft.com/office/drawing/2014/main" id="{22A7B048-DAB3-A754-6E26-8941439D29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529" y="59530"/>
            <a:ext cx="714573" cy="6667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843"/>
            <a:ext cx="9144000" cy="366169"/>
          </a:xfrm>
        </p:spPr>
        <p:txBody>
          <a:bodyPr>
            <a:normAutofit/>
          </a:bodyPr>
          <a:lstStyle/>
          <a:p>
            <a:r>
              <a:rPr lang="en-GB" sz="2000" b="1" u="sng" dirty="0">
                <a:latin typeface="+mn-lt"/>
              </a:rPr>
              <a:t>Year 4 – Electricity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855" y="-2633"/>
            <a:ext cx="1275808" cy="70453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73879"/>
              </p:ext>
            </p:extLst>
          </p:nvPr>
        </p:nvGraphicFramePr>
        <p:xfrm>
          <a:off x="3829299" y="743760"/>
          <a:ext cx="4110446" cy="471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074126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178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Vocabulary Dozen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Energy caused by the movement of electrons through matter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0024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Series circuit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closed circuit in which</a:t>
                      </a:r>
                      <a:r>
                        <a:rPr lang="en-GB" sz="1000" baseline="0" dirty="0"/>
                        <a:t> the current follows one path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conductor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Anything that carries or allows passage of heat, electricity or 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insulator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material that does not conduct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makes electricity by chemical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switch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opens and closes an electrical circuit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buzzer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 electrical device that signals by buzzing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bulb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made of rounded glass</a:t>
                      </a:r>
                      <a:r>
                        <a:rPr lang="en-GB" sz="1000" baseline="0" dirty="0"/>
                        <a:t> used to create electric light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28124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appliance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 service used for a particular purpose e.g. stoves and fridges are home appliances.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29173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Mains 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Electricity supply from power stations to households.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29594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batteries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makes electricity by using chemical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39810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Power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It supplies electrical power to at least one electric item.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632" y="5445110"/>
            <a:ext cx="4029075" cy="1390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832" y="4262540"/>
            <a:ext cx="3636480" cy="24396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604" y="155855"/>
            <a:ext cx="3000784" cy="3193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407" y="3391664"/>
            <a:ext cx="3123095" cy="33104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11172" y="104554"/>
            <a:ext cx="3313062" cy="403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7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462A91-4C3B-4178-A710-1A35C7E2259D}">
  <ds:schemaRefs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597c8b6c-d28d-4116-9221-2285f0b8389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bfaf87b-7bdd-4c4f-a8f3-ec676afede73"/>
  </ds:schemaRefs>
</ds:datastoreItem>
</file>

<file path=customXml/itemProps2.xml><?xml version="1.0" encoding="utf-8"?>
<ds:datastoreItem xmlns:ds="http://schemas.openxmlformats.org/officeDocument/2006/customXml" ds:itemID="{AA303493-8F5E-4113-9A11-5EB1ADB696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B5F876-ACA1-4A35-A833-476C21A7C5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140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4 – Electricity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Chloe Williams</cp:lastModifiedBy>
  <cp:revision>64</cp:revision>
  <cp:lastPrinted>2019-07-08T11:41:19Z</cp:lastPrinted>
  <dcterms:created xsi:type="dcterms:W3CDTF">2019-07-02T09:09:40Z</dcterms:created>
  <dcterms:modified xsi:type="dcterms:W3CDTF">2025-02-16T16:10:26Z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