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dman, Ben" userId="19a4090c-3457-4d71-88f3-a1d47547c2a4" providerId="ADAL" clId="{4DAD887D-6AE2-4CF3-9806-7E10AB00FE98}"/>
    <pc:docChg chg="modSld">
      <pc:chgData name="Cadman, Ben" userId="19a4090c-3457-4d71-88f3-a1d47547c2a4" providerId="ADAL" clId="{4DAD887D-6AE2-4CF3-9806-7E10AB00FE98}" dt="2023-12-15T09:48:34.136" v="12" actId="14100"/>
      <pc:docMkLst>
        <pc:docMk/>
      </pc:docMkLst>
      <pc:sldChg chg="addSp modSp mod">
        <pc:chgData name="Cadman, Ben" userId="19a4090c-3457-4d71-88f3-a1d47547c2a4" providerId="ADAL" clId="{4DAD887D-6AE2-4CF3-9806-7E10AB00FE98}" dt="2023-12-15T09:48:34.136" v="12" actId="14100"/>
        <pc:sldMkLst>
          <pc:docMk/>
          <pc:sldMk cId="483036748" sldId="256"/>
        </pc:sldMkLst>
        <pc:spChg chg="add mod ord">
          <ac:chgData name="Cadman, Ben" userId="19a4090c-3457-4d71-88f3-a1d47547c2a4" providerId="ADAL" clId="{4DAD887D-6AE2-4CF3-9806-7E10AB00FE98}" dt="2023-12-15T09:47:44.328" v="8" actId="167"/>
          <ac:spMkLst>
            <pc:docMk/>
            <pc:sldMk cId="483036748" sldId="256"/>
            <ac:spMk id="4" creationId="{19562369-0318-2FF2-7131-658E27D8CEE4}"/>
          </ac:spMkLst>
        </pc:spChg>
        <pc:spChg chg="mod">
          <ac:chgData name="Cadman, Ben" userId="19a4090c-3457-4d71-88f3-a1d47547c2a4" providerId="ADAL" clId="{4DAD887D-6AE2-4CF3-9806-7E10AB00FE98}" dt="2023-12-15T09:48:34.136" v="12" actId="14100"/>
          <ac:spMkLst>
            <pc:docMk/>
            <pc:sldMk cId="483036748" sldId="256"/>
            <ac:spMk id="6" creationId="{4C997931-4199-FFBE-A57D-050330A3FB0B}"/>
          </ac:spMkLst>
        </pc:spChg>
        <pc:picChg chg="mod">
          <ac:chgData name="Cadman, Ben" userId="19a4090c-3457-4d71-88f3-a1d47547c2a4" providerId="ADAL" clId="{4DAD887D-6AE2-4CF3-9806-7E10AB00FE98}" dt="2023-12-15T09:47:50.412" v="9" actId="14100"/>
          <ac:picMkLst>
            <pc:docMk/>
            <pc:sldMk cId="483036748" sldId="256"/>
            <ac:picMk id="5" creationId="{19D9833F-4685-F170-0982-89A3C4E81B76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73F49E-3D1D-265F-5E25-C82A6ADDD0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A0D41A-7510-C2D1-0CC8-E6E2C9B6B2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29574-A346-9AB3-DAB8-156680099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5E170-0F02-454D-9C14-F096D968C364}" type="datetimeFigureOut">
              <a:rPr lang="en-GB" smtClean="0"/>
              <a:t>15/12/2023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6B8B54-9DEE-1AA7-8950-43E1F5A63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D31D0A-28ED-B740-3E4B-FC48DBD31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833AD-4921-4227-91A4-CEE55BDEB2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0768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D54DC-F600-CE07-76F3-8DE83D1EC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4D5F24-A17C-7D80-7E8C-767CD00D21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373BB5-A232-0D50-A433-2F5771A3C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5E170-0F02-454D-9C14-F096D968C364}" type="datetimeFigureOut">
              <a:rPr lang="en-GB" smtClean="0"/>
              <a:t>15/12/2023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F114BB-8AD6-86E9-2D4C-AE0E057A3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92190D-C63B-0DFC-9F8F-C401126CA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833AD-4921-4227-91A4-CEE55BDEB2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158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6695720-C1D9-2830-96D1-9C12FA4438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F3D8C1-1E6B-F2B4-8A6C-74DB0F709E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95AF9A-8468-05F2-DE50-4C1FFC017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5E170-0F02-454D-9C14-F096D968C364}" type="datetimeFigureOut">
              <a:rPr lang="en-GB" smtClean="0"/>
              <a:t>15/12/2023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F94226-07A5-11A8-187B-99250BDF2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764FDC-88D8-3776-8316-110B39DDB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833AD-4921-4227-91A4-CEE55BDEB2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816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C78339-1CF2-67C3-E430-A8B589559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0D4FFB-F9F1-E029-6B18-F831EF6C7D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FCE1C5-78C2-A129-1FB0-62C5C74B6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5E170-0F02-454D-9C14-F096D968C364}" type="datetimeFigureOut">
              <a:rPr lang="en-GB" smtClean="0"/>
              <a:t>15/12/2023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36C7E4-7916-BB41-564D-CABF314DA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6A2A60-E28B-D066-4279-7DA86AC9F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833AD-4921-4227-91A4-CEE55BDEB2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6725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6D77B3-DFA6-B378-58AF-7DD61C713C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3C5261-21B1-6ACA-006F-FAFFC80769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AC59F6-91EC-C68B-114E-B629D14B0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5E170-0F02-454D-9C14-F096D968C364}" type="datetimeFigureOut">
              <a:rPr lang="en-GB" smtClean="0"/>
              <a:t>15/12/2023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070D16-CF13-566E-09EF-D69366152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D2765A-A786-E227-A91E-56FBD5335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833AD-4921-4227-91A4-CEE55BDEB2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989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76859C-4A0D-E1EC-6F7D-FA0D326A62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4D9C75-BDF9-FC47-E9E3-4CC21357C4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A1987F-3167-7AEF-60E8-F1E3697A0F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94D685-569C-F04D-5312-25978764E6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5E170-0F02-454D-9C14-F096D968C364}" type="datetimeFigureOut">
              <a:rPr lang="en-GB" smtClean="0"/>
              <a:t>15/12/2023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7553B5-111C-2262-2F2D-D05212055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9E87B3-1FCC-F7AC-64AF-EB3AC807D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833AD-4921-4227-91A4-CEE55BDEB2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7584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2C1DC-66BD-EFA0-1D9C-27517E05F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1BB6B5-5806-EE56-772C-BDA726133B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F53DD8-6E0F-7973-8E2B-31B00E8CD9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8A1A2E-9E2D-A590-6D96-5249A5B0C2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8563DC-8325-8522-386F-FC67F8B08F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9F8579F-B124-4D3F-818E-7D7E8CF08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5E170-0F02-454D-9C14-F096D968C364}" type="datetimeFigureOut">
              <a:rPr lang="en-GB" smtClean="0"/>
              <a:t>15/12/2023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3D48BAC-1656-01C8-DA39-DDE7CC8A0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4D9B3B9-16C5-CE87-F574-A258F4BEB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833AD-4921-4227-91A4-CEE55BDEB2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0046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C225D-A274-0F67-6040-E8B910F56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24C4A7-F4FC-FEB0-266F-5CC3BFF38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5E170-0F02-454D-9C14-F096D968C364}" type="datetimeFigureOut">
              <a:rPr lang="en-GB" smtClean="0"/>
              <a:t>15/12/2023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AB8031-10CE-BFBD-6116-E1CF67133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2B03BD-97C2-A4B3-92BC-5910AC564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833AD-4921-4227-91A4-CEE55BDEB2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1402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CEDFD7-E8B3-E805-320D-89975A0C8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5E170-0F02-454D-9C14-F096D968C364}" type="datetimeFigureOut">
              <a:rPr lang="en-GB" smtClean="0"/>
              <a:t>15/12/2023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D894E67-8E1C-4BA8-270A-5680DAF5C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F2696C-0A9C-07C3-65E5-CFE0F61AC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833AD-4921-4227-91A4-CEE55BDEB2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661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535F3-2A33-7776-93C2-9A13B5B829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B9CA77-C1C7-1321-53C2-8A2EF54CE0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64B9E9-9E37-EA24-4562-B6341586CD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91B61C-744D-00F8-79C7-08247F17D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5E170-0F02-454D-9C14-F096D968C364}" type="datetimeFigureOut">
              <a:rPr lang="en-GB" smtClean="0"/>
              <a:t>15/12/2023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9C4E2A-BD3D-0F49-0EF4-8AA540119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3715AF-BB4E-A56A-5914-55B0B9D82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833AD-4921-4227-91A4-CEE55BDEB2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551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58BC3-6BB3-C0D2-3556-21E125B1B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7003E3D-E63F-C62E-3231-2F871C7EB5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EA3281-56D0-B0A1-2688-6E18F421DA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CD3411-BE84-54A4-27EA-38DB164D2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5E170-0F02-454D-9C14-F096D968C364}" type="datetimeFigureOut">
              <a:rPr lang="en-GB" smtClean="0"/>
              <a:t>15/12/2023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E83EFE-0F7F-F552-093F-158D8B0C6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80721E-5C53-0500-EB70-51E9C7A8D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833AD-4921-4227-91A4-CEE55BDEB2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5567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BC7D3D-C501-43D0-FC70-D3870A952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690647-2FB6-12C3-A662-C4369B73C9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E57142-8891-AE0D-2B6B-0960717AA2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5E170-0F02-454D-9C14-F096D968C364}" type="datetimeFigureOut">
              <a:rPr lang="en-GB" smtClean="0"/>
              <a:t>15/12/2023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841AAB-D5B2-35A7-1D48-2AD2B3D4EC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974E8C-3C7F-6F0E-0DF6-A27717C91B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A833AD-4921-4227-91A4-CEE55BDEB2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238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9562369-0318-2FF2-7131-658E27D8CEE4}"/>
              </a:ext>
            </a:extLst>
          </p:cNvPr>
          <p:cNvSpPr/>
          <p:nvPr/>
        </p:nvSpPr>
        <p:spPr>
          <a:xfrm>
            <a:off x="298580" y="149290"/>
            <a:ext cx="11252718" cy="6484777"/>
          </a:xfrm>
          <a:prstGeom prst="rect">
            <a:avLst/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C6081BD-AF76-A156-3E02-F9C78C9BFA3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10C8B5-5104-7A7D-CFBF-8DB6C63FF26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9D9833F-4685-F170-0982-89A3C4E81B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690" y="223933"/>
            <a:ext cx="10808996" cy="6232849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C997931-4199-FFBE-A57D-050330A3FB0B}"/>
              </a:ext>
            </a:extLst>
          </p:cNvPr>
          <p:cNvSpPr/>
          <p:nvPr/>
        </p:nvSpPr>
        <p:spPr>
          <a:xfrm>
            <a:off x="2071396" y="2621902"/>
            <a:ext cx="7548465" cy="40121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dirty="0">
                <a:latin typeface="Linkpen 27b Join" panose="03050602060000000000" pitchFamily="66" charset="0"/>
              </a:rPr>
              <a:t>Earth and Space</a:t>
            </a:r>
          </a:p>
        </p:txBody>
      </p:sp>
    </p:spTree>
    <p:extLst>
      <p:ext uri="{BB962C8B-B14F-4D97-AF65-F5344CB8AC3E}">
        <p14:creationId xmlns:p14="http://schemas.microsoft.com/office/powerpoint/2010/main" val="4830367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CE2A7EDF09AA4D8123CD991C4270FB" ma:contentTypeVersion="15" ma:contentTypeDescription="Create a new document." ma:contentTypeScope="" ma:versionID="daea3f94d4f766f0375910be9b2ba6fb">
  <xsd:schema xmlns:xsd="http://www.w3.org/2001/XMLSchema" xmlns:xs="http://www.w3.org/2001/XMLSchema" xmlns:p="http://schemas.microsoft.com/office/2006/metadata/properties" xmlns:ns2="fbfaf87b-7bdd-4c4f-a8f3-ec676afede73" xmlns:ns3="597c8b6c-d28d-4116-9221-2285f0b83890" targetNamespace="http://schemas.microsoft.com/office/2006/metadata/properties" ma:root="true" ma:fieldsID="b21c9591371f1f850aced41d961ed5ca" ns2:_="" ns3:_="">
    <xsd:import namespace="fbfaf87b-7bdd-4c4f-a8f3-ec676afede73"/>
    <xsd:import namespace="597c8b6c-d28d-4116-9221-2285f0b8389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faf87b-7bdd-4c4f-a8f3-ec676afede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ee90a1c-6484-4b97-8607-00254b61cbd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19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7c8b6c-d28d-4116-9221-2285f0b8389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b9d1ace9-3a31-4726-8f57-0b105f78182c}" ma:internalName="TaxCatchAll" ma:showField="CatchAllData" ma:web="597c8b6c-d28d-4116-9221-2285f0b8389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bfaf87b-7bdd-4c4f-a8f3-ec676afede73">
      <Terms xmlns="http://schemas.microsoft.com/office/infopath/2007/PartnerControls"/>
    </lcf76f155ced4ddcb4097134ff3c332f>
    <TaxCatchAll xmlns="597c8b6c-d28d-4116-9221-2285f0b83890" xsi:nil="true"/>
  </documentManagement>
</p:properties>
</file>

<file path=customXml/itemProps1.xml><?xml version="1.0" encoding="utf-8"?>
<ds:datastoreItem xmlns:ds="http://schemas.openxmlformats.org/officeDocument/2006/customXml" ds:itemID="{146438F8-C7F6-4CC6-8109-E8C21F21A52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8DA1B47-5F62-4CAF-9D8D-8FFBC62B45C5}"/>
</file>

<file path=customXml/itemProps3.xml><?xml version="1.0" encoding="utf-8"?>
<ds:datastoreItem xmlns:ds="http://schemas.openxmlformats.org/officeDocument/2006/customXml" ds:itemID="{A4042A3D-B432-42D5-A58B-8BD4D1089112}">
  <ds:schemaRefs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597c8b6c-d28d-4116-9221-2285f0b83890"/>
    <ds:schemaRef ds:uri="http://schemas.microsoft.com/office/2006/metadata/properties"/>
    <ds:schemaRef ds:uri="http://purl.org/dc/terms/"/>
    <ds:schemaRef ds:uri="fbfaf87b-7bdd-4c4f-a8f3-ec676afede73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3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Linkpen 27b Join</vt:lpstr>
      <vt:lpstr>Office Theme</vt:lpstr>
      <vt:lpstr>PowerPoint Presentation</vt:lpstr>
    </vt:vector>
  </TitlesOfParts>
  <Company>Enquire Learning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Cadman, Ben</dc:creator>
  <cp:lastModifiedBy>Cadman, Ben</cp:lastModifiedBy>
  <cp:revision>1</cp:revision>
  <dcterms:created xsi:type="dcterms:W3CDTF">2022-12-15T12:13:43Z</dcterms:created>
  <dcterms:modified xsi:type="dcterms:W3CDTF">2023-12-15T09:48:36Z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0x01010056CE2A7EDF09AA4D8123CD991C4270FB</vt:lpwstr>
  </property>
  <property fmtid="{D5CDD505-2E9C-101B-9397-08002B2CF9AE}" pid="3" name="MediaServiceImageTags">
    <vt:lpwstr/>
  </property>
</Properties>
</file>