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57813-F602-A8AB-78B0-D903526E2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C44C49-D101-E162-2284-6C9E3A74AE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AAED0-0E7E-4D5E-49B4-11321B567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0DCA-9D77-4D70-AA64-CC32F69B0C81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51C6E-C25B-0B1C-4AED-53CB6C7BB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4F875-EB43-9F8A-BA18-611CBBCF8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7F78-472E-4C98-86FF-639A229D7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166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46562-E06B-474D-BC30-C108B8D1D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43D643-E775-A735-F8DD-AA991D1B6D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AB390-7635-9272-749C-70BB00C2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0DCA-9D77-4D70-AA64-CC32F69B0C81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3D83F-6087-D6D8-A6A1-02742894C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4CB441-8650-DEA5-F883-C4FE5B1F6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7F78-472E-4C98-86FF-639A229D7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9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ED7755-5F3B-CE11-2309-C6B1C7A2D4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751B5C-4A9C-2EB2-260A-426619AF05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4AC68-D236-0E09-39F8-9240BFBB7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0DCA-9D77-4D70-AA64-CC32F69B0C81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532842-A422-C4FE-DB24-C58BA14BC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647DB-3886-7977-12CC-879E87FA1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7F78-472E-4C98-86FF-639A229D7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282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BC49F-720E-3C51-4134-4C816B1DB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07E97-4DB5-D8DF-E1A8-8EE64F4F2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AEF10-17BA-AAFB-09E0-B3493D0AA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0DCA-9D77-4D70-AA64-CC32F69B0C81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AFD4E6-4B28-49AF-9E17-B6409A487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F86FA-046B-C4E4-8FF8-EBDB53119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7F78-472E-4C98-86FF-639A229D7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047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6DE86-7270-8178-DDDC-619B5243B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B43A2A-7CA7-88B2-9CD3-38BDC8462A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EA1EEA-1A3C-58F0-2E0D-40FF073C2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0DCA-9D77-4D70-AA64-CC32F69B0C81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C9B03-EE1E-B17F-E4CA-5B3892E62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E6B97-97C0-2725-1027-061542C52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7F78-472E-4C98-86FF-639A229D7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457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AC44C-D970-3AB1-83ED-4068C7A26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CDE74-515D-15DA-2A49-7A023CCF6C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E9F32-B873-837A-4106-74002A5A02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9ACD3D-C66E-3D26-0B94-5DF1732F7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0DCA-9D77-4D70-AA64-CC32F69B0C81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44108C-F1FC-2B2A-D6DF-F44AA6948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215A57-2B9C-0CC8-1998-085782255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7F78-472E-4C98-86FF-639A229D7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278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E1197-2626-B605-2F63-48FCA9F59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12D8DE-8A63-B573-23C7-C66E7B039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E6C4BB-DA7C-D873-F095-4009F24C76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A83D13-27BE-62C0-C153-B1F2657251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00BE3A-561A-753B-3F80-956562E097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6BEF8C-6669-152A-5D6D-CB5BEE8B4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0DCA-9D77-4D70-AA64-CC32F69B0C81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14AA56-2B9A-6F1A-8B64-A3D4F5CF4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95D2CE-F476-CD02-DEFA-3F7E938F8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7F78-472E-4C98-86FF-639A229D7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048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6991F-438F-B50B-60C8-B7C0D9EEE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EA25F7-23BD-E338-ED5C-37EEC8335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0DCA-9D77-4D70-AA64-CC32F69B0C81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BE2B7F-EAD8-D96D-1E64-917A8D24C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A5B6C3-C1FB-F96B-461D-FA849345E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7F78-472E-4C98-86FF-639A229D7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754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96FE9B-9B7A-AFED-FDE3-0F21DB3F4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0DCA-9D77-4D70-AA64-CC32F69B0C81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F7D861-A08F-2945-BE28-D69101F03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9E804A-F74F-FB41-68DA-2C7A340D2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7F78-472E-4C98-86FF-639A229D7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233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F0615-3BA9-3547-87F8-1DC83B545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6FF3-9A9F-23B4-B570-FB6ECD62A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016982-30F7-B700-0FCA-8657CF1905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B0CC90-40A7-1F9F-F8D0-3E3C5A067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0DCA-9D77-4D70-AA64-CC32F69B0C81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B4D506-FBFD-CB35-180F-0872FED95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C31D7C-4C1E-8112-B7B5-1254E1E4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7F78-472E-4C98-86FF-639A229D7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115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4CCAE-1B8E-079E-1F99-9F0DED1A1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CB7F47-F641-EB61-A0C7-AB4A6412DA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88E1E7-8318-E76E-4C5D-F05E22C33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962571-4E80-B9DC-FE46-FA4614381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0DCA-9D77-4D70-AA64-CC32F69B0C81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BF6E34-9879-25CE-2525-BF4EE1756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05ACD4-4157-272A-5A9B-9C81368AB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7F78-472E-4C98-86FF-639A229D7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811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3189A3-294B-E4A1-8E5B-78B8A0A36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1A14A-6B35-7986-8E17-086CADB6D9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6F1764-6A46-745C-F18C-EAE8CF39CC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E0DCA-9D77-4D70-AA64-CC32F69B0C81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563FB-3757-7F92-3982-79E4093B52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D541C2-4040-2F45-0C5C-96EF2B78B6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37F78-472E-4C98-86FF-639A229D7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866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03C57DC-F141-6C96-5AAA-68E86A5003B0}"/>
              </a:ext>
            </a:extLst>
          </p:cNvPr>
          <p:cNvSpPr/>
          <p:nvPr/>
        </p:nvSpPr>
        <p:spPr>
          <a:xfrm>
            <a:off x="513184" y="102637"/>
            <a:ext cx="11224725" cy="6652726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EA1FAFD-FC36-495A-5D30-15CEA03309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118" y="271869"/>
            <a:ext cx="10804849" cy="6314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77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6" ma:contentTypeDescription="Create a new document." ma:contentTypeScope="" ma:versionID="5c45a97292897e57d9889067e382471b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2fe332fc5a6aed461336888d3ec1e4b9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Props1.xml><?xml version="1.0" encoding="utf-8"?>
<ds:datastoreItem xmlns:ds="http://schemas.openxmlformats.org/officeDocument/2006/customXml" ds:itemID="{03D25F40-E436-41A4-AFD5-B53214FE6285}"/>
</file>

<file path=customXml/itemProps2.xml><?xml version="1.0" encoding="utf-8"?>
<ds:datastoreItem xmlns:ds="http://schemas.openxmlformats.org/officeDocument/2006/customXml" ds:itemID="{2DF1C44E-33F8-44E8-9B15-F3F6D7C379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B98709-2A19-4290-B4ED-86F2A4C9D0F0}">
  <ds:schemaRefs>
    <ds:schemaRef ds:uri="http://purl.org/dc/terms/"/>
    <ds:schemaRef ds:uri="http://purl.org/dc/dcmitype/"/>
    <ds:schemaRef ds:uri="fbfaf87b-7bdd-4c4f-a8f3-ec676afede73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597c8b6c-d28d-4116-9221-2285f0b83890"/>
    <ds:schemaRef ds:uri="http://schemas.microsoft.com/office/infopath/2007/PartnerControl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Enquire Learning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Cadman, Ben</dc:creator>
  <cp:lastModifiedBy>Cadman, Ben</cp:lastModifiedBy>
  <cp:revision>1</cp:revision>
  <dcterms:created xsi:type="dcterms:W3CDTF">2023-06-06T19:17:42Z</dcterms:created>
  <dcterms:modified xsi:type="dcterms:W3CDTF">2023-06-06T19:18:38Z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MediaServiceImageTags">
    <vt:lpwstr/>
  </property>
</Properties>
</file>