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50FE88F6-B14F-4D03-8196-1E329285178D}"/>
    <pc:docChg chg="modSld">
      <pc:chgData name="Jodie Watson" userId="dae43fcf-4547-4a1b-85b1-d8b3b0ca69ba" providerId="ADAL" clId="{50FE88F6-B14F-4D03-8196-1E329285178D}" dt="2024-09-09T07:04:36.354" v="1" actId="1076"/>
      <pc:docMkLst>
        <pc:docMk/>
      </pc:docMkLst>
      <pc:sldChg chg="addSp modSp mod">
        <pc:chgData name="Jodie Watson" userId="dae43fcf-4547-4a1b-85b1-d8b3b0ca69ba" providerId="ADAL" clId="{50FE88F6-B14F-4D03-8196-1E329285178D}" dt="2024-09-09T07:04:36.354" v="1" actId="1076"/>
        <pc:sldMkLst>
          <pc:docMk/>
          <pc:sldMk cId="2939177542" sldId="257"/>
        </pc:sldMkLst>
        <pc:picChg chg="add mod">
          <ac:chgData name="Jodie Watson" userId="dae43fcf-4547-4a1b-85b1-d8b3b0ca69ba" providerId="ADAL" clId="{50FE88F6-B14F-4D03-8196-1E329285178D}" dt="2024-09-09T07:04:36.354" v="1" actId="1076"/>
          <ac:picMkLst>
            <pc:docMk/>
            <pc:sldMk cId="2939177542" sldId="257"/>
            <ac:picMk id="5" creationId="{B6BA6E46-F4EE-0062-282A-F138835D0CCE}"/>
          </ac:picMkLst>
        </pc:picChg>
      </pc:sldChg>
    </pc:docChg>
  </pc:docChgLst>
  <pc:docChgLst>
    <pc:chgData name="McCulloch, Nina" userId="e0ce6090-163e-4b19-9490-01857898861e" providerId="ADAL" clId="{070D06A0-C70E-46B3-8188-342AA5C658FB}"/>
    <pc:docChg chg="modSld">
      <pc:chgData name="McCulloch, Nina" userId="e0ce6090-163e-4b19-9490-01857898861e" providerId="ADAL" clId="{070D06A0-C70E-46B3-8188-342AA5C658FB}" dt="2024-10-25T22:02:25.058" v="0" actId="14100"/>
      <pc:docMkLst>
        <pc:docMk/>
      </pc:docMkLst>
      <pc:sldChg chg="modSp mod">
        <pc:chgData name="McCulloch, Nina" userId="e0ce6090-163e-4b19-9490-01857898861e" providerId="ADAL" clId="{070D06A0-C70E-46B3-8188-342AA5C658FB}" dt="2024-10-25T22:02:25.058" v="0" actId="14100"/>
        <pc:sldMkLst>
          <pc:docMk/>
          <pc:sldMk cId="2939177542" sldId="257"/>
        </pc:sldMkLst>
        <pc:picChg chg="mod">
          <ac:chgData name="McCulloch, Nina" userId="e0ce6090-163e-4b19-9490-01857898861e" providerId="ADAL" clId="{070D06A0-C70E-46B3-8188-342AA5C658FB}" dt="2024-10-25T22:02:25.058" v="0" actId="14100"/>
          <ac:picMkLst>
            <pc:docMk/>
            <pc:sldMk cId="2939177542" sldId="257"/>
            <ac:picMk id="1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3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0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5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3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8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5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8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FFB2-F924-4895-A276-8DBFD5A15D6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5305-5A3C-4386-A929-666A531D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9665"/>
          <a:stretch/>
        </p:blipFill>
        <p:spPr>
          <a:xfrm>
            <a:off x="8463317" y="3815449"/>
            <a:ext cx="3728683" cy="1467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32" y="226405"/>
            <a:ext cx="1311531" cy="712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1193"/>
          <a:stretch/>
        </p:blipFill>
        <p:spPr>
          <a:xfrm>
            <a:off x="8441300" y="382987"/>
            <a:ext cx="3728683" cy="923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9320" y="76316"/>
            <a:ext cx="35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Letter-join Plus 36" panose="02000505000000020003" pitchFamily="50" charset="0"/>
              </a:rPr>
              <a:t>Year 6 Term 2: Light and Sight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819" y="5315817"/>
            <a:ext cx="2041733" cy="143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36" y="973787"/>
            <a:ext cx="2615417" cy="1349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299" y="676529"/>
            <a:ext cx="4373478" cy="35933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04291" y="5920697"/>
            <a:ext cx="204168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A periscope is a vertical tube that allows a use to see objects that are bot in the direct line of vision.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019" y="55513"/>
            <a:ext cx="1559859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An angle is the difference in direction between two lines or surfaces. Angles are measured in degrees.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D9F18-C1A4-B73C-226A-1000008CB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24"/>
          <a:stretch/>
        </p:blipFill>
        <p:spPr>
          <a:xfrm>
            <a:off x="8452200" y="1307349"/>
            <a:ext cx="3750916" cy="2527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56C87-D8E2-192D-310D-290316701749}"/>
              </a:ext>
            </a:extLst>
          </p:cNvPr>
          <p:cNvSpPr txBox="1"/>
          <p:nvPr/>
        </p:nvSpPr>
        <p:spPr>
          <a:xfrm>
            <a:off x="9366271" y="7116"/>
            <a:ext cx="35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Letter-join Plus 36" panose="02000505000000020003" pitchFamily="50" charset="0"/>
              </a:rPr>
              <a:t>Key Vocabulary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AAA2AC2-13F4-CF71-FC87-A202F1E50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8554" r="16714" b="16386"/>
          <a:stretch/>
        </p:blipFill>
        <p:spPr bwMode="auto">
          <a:xfrm>
            <a:off x="3762862" y="4639229"/>
            <a:ext cx="4700455" cy="21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1BE01F-4953-2D32-179D-49701C6F538B}"/>
              </a:ext>
            </a:extLst>
          </p:cNvPr>
          <p:cNvSpPr txBox="1"/>
          <p:nvPr/>
        </p:nvSpPr>
        <p:spPr>
          <a:xfrm>
            <a:off x="4029320" y="4269897"/>
            <a:ext cx="391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Letter-join Plus 36" panose="02000505000000020003" pitchFamily="50" charset="0"/>
              </a:rPr>
              <a:t>Here are the parts of a human eye… </a:t>
            </a:r>
          </a:p>
        </p:txBody>
      </p:sp>
      <p:pic>
        <p:nvPicPr>
          <p:cNvPr id="1026" name="Picture 2" descr="Effective and Creative Lesson Plans ! For Teachers By Teacher: Lesson  Planning of Shadow Formed by Sunlight Subject General Science Grade 4th">
            <a:extLst>
              <a:ext uri="{FF2B5EF4-FFF2-40B4-BE49-F238E27FC236}">
                <a16:creationId xmlns:a16="http://schemas.microsoft.com/office/drawing/2014/main" id="{E3AB94DC-EF4E-8B62-602B-F9C483E1A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4599" r="4718" b="2916"/>
          <a:stretch/>
        </p:blipFill>
        <p:spPr bwMode="auto">
          <a:xfrm>
            <a:off x="499532" y="3565732"/>
            <a:ext cx="2870906" cy="13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F8900-16A1-B0F4-FFCF-3ABCA163096A}"/>
              </a:ext>
            </a:extLst>
          </p:cNvPr>
          <p:cNvSpPr txBox="1"/>
          <p:nvPr/>
        </p:nvSpPr>
        <p:spPr>
          <a:xfrm>
            <a:off x="205725" y="2359730"/>
            <a:ext cx="351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Letter-join Plus 36" panose="02000505000000020003" pitchFamily="50" charset="0"/>
              </a:rPr>
              <a:t>How does the position of the sun affect a shadow?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15B9E-3DD3-D1A1-3EA0-E78508A30EE9}"/>
              </a:ext>
            </a:extLst>
          </p:cNvPr>
          <p:cNvSpPr txBox="1"/>
          <p:nvPr/>
        </p:nvSpPr>
        <p:spPr>
          <a:xfrm>
            <a:off x="163231" y="3042512"/>
            <a:ext cx="351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36" panose="02000505000000020003" pitchFamily="50" charset="0"/>
              </a:rPr>
              <a:t>Shadows occur when an opaque objects blocks the sunlight.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67F2812-2F94-CA07-79FF-B57BA75B9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11211"/>
          <a:stretch/>
        </p:blipFill>
        <p:spPr bwMode="auto">
          <a:xfrm>
            <a:off x="263391" y="4925527"/>
            <a:ext cx="3308709" cy="185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A6E46-F4EE-0062-282A-F138835D0C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5355" y="119298"/>
            <a:ext cx="658269" cy="5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EC19C-0D75-44D2-B014-059035BCF884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fbfaf87b-7bdd-4c4f-a8f3-ec676afede73"/>
    <ds:schemaRef ds:uri="597c8b6c-d28d-4116-9221-2285f0b8389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2EE9BE-16F2-48B4-B821-AB3E49961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48D33-9EAB-40B5-A1B8-A761E6A26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Suzanne</dc:creator>
  <cp:lastModifiedBy>McCulloch, Nina</cp:lastModifiedBy>
  <cp:revision>17</cp:revision>
  <dcterms:created xsi:type="dcterms:W3CDTF">2020-12-27T14:42:08Z</dcterms:created>
  <dcterms:modified xsi:type="dcterms:W3CDTF">2024-10-25T22:02:35Z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