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2EE900-CAE9-4C44-8394-CDBB93923364}" v="2" dt="2024-02-07T09:33:35.9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dman, Ben" userId="19a4090c-3457-4d71-88f3-a1d47547c2a4" providerId="ADAL" clId="{722EE900-CAE9-4C44-8394-CDBB93923364}"/>
    <pc:docChg chg="custSel modSld">
      <pc:chgData name="Cadman, Ben" userId="19a4090c-3457-4d71-88f3-a1d47547c2a4" providerId="ADAL" clId="{722EE900-CAE9-4C44-8394-CDBB93923364}" dt="2024-02-07T09:41:01.153" v="133" actId="255"/>
      <pc:docMkLst>
        <pc:docMk/>
      </pc:docMkLst>
      <pc:sldChg chg="addSp delSp modSp mod">
        <pc:chgData name="Cadman, Ben" userId="19a4090c-3457-4d71-88f3-a1d47547c2a4" providerId="ADAL" clId="{722EE900-CAE9-4C44-8394-CDBB93923364}" dt="2024-02-07T09:41:01.153" v="133" actId="255"/>
        <pc:sldMkLst>
          <pc:docMk/>
          <pc:sldMk cId="3780102559" sldId="256"/>
        </pc:sldMkLst>
        <pc:spChg chg="mod">
          <ac:chgData name="Cadman, Ben" userId="19a4090c-3457-4d71-88f3-a1d47547c2a4" providerId="ADAL" clId="{722EE900-CAE9-4C44-8394-CDBB93923364}" dt="2024-02-07T09:36:54.941" v="100" actId="14100"/>
          <ac:spMkLst>
            <pc:docMk/>
            <pc:sldMk cId="3780102559" sldId="256"/>
            <ac:spMk id="11" creationId="{00000000-0000-0000-0000-000000000000}"/>
          </ac:spMkLst>
        </pc:spChg>
        <pc:spChg chg="mod">
          <ac:chgData name="Cadman, Ben" userId="19a4090c-3457-4d71-88f3-a1d47547c2a4" providerId="ADAL" clId="{722EE900-CAE9-4C44-8394-CDBB93923364}" dt="2024-02-07T09:37:27.520" v="128" actId="14100"/>
          <ac:spMkLst>
            <pc:docMk/>
            <pc:sldMk cId="3780102559" sldId="256"/>
            <ac:spMk id="12" creationId="{00000000-0000-0000-0000-000000000000}"/>
          </ac:spMkLst>
        </pc:spChg>
        <pc:spChg chg="mod">
          <ac:chgData name="Cadman, Ben" userId="19a4090c-3457-4d71-88f3-a1d47547c2a4" providerId="ADAL" clId="{722EE900-CAE9-4C44-8394-CDBB93923364}" dt="2024-02-07T09:41:01.153" v="133" actId="255"/>
          <ac:spMkLst>
            <pc:docMk/>
            <pc:sldMk cId="3780102559" sldId="256"/>
            <ac:spMk id="14" creationId="{00000000-0000-0000-0000-000000000000}"/>
          </ac:spMkLst>
        </pc:spChg>
        <pc:spChg chg="mod">
          <ac:chgData name="Cadman, Ben" userId="19a4090c-3457-4d71-88f3-a1d47547c2a4" providerId="ADAL" clId="{722EE900-CAE9-4C44-8394-CDBB93923364}" dt="2024-02-07T09:36:32.982" v="96" actId="1076"/>
          <ac:spMkLst>
            <pc:docMk/>
            <pc:sldMk cId="3780102559" sldId="256"/>
            <ac:spMk id="18" creationId="{00000000-0000-0000-0000-000000000000}"/>
          </ac:spMkLst>
        </pc:spChg>
        <pc:picChg chg="add del">
          <ac:chgData name="Cadman, Ben" userId="19a4090c-3457-4d71-88f3-a1d47547c2a4" providerId="ADAL" clId="{722EE900-CAE9-4C44-8394-CDBB93923364}" dt="2024-02-07T09:33:35.965" v="1" actId="21"/>
          <ac:picMkLst>
            <pc:docMk/>
            <pc:sldMk cId="3780102559" sldId="256"/>
            <ac:picMk id="7" creationId="{425E46E5-E754-1ACC-4D7F-AE2A215A16CE}"/>
          </ac:picMkLst>
        </pc:picChg>
      </pc:sldChg>
    </pc:docChg>
  </pc:docChgLst>
  <pc:docChgLst>
    <pc:chgData name="Cadman, Ben" userId="19a4090c-3457-4d71-88f3-a1d47547c2a4" providerId="ADAL" clId="{010FB49B-1F35-4D3B-946E-F24CDCCB9FB6}"/>
    <pc:docChg chg="custSel modSld">
      <pc:chgData name="Cadman, Ben" userId="19a4090c-3457-4d71-88f3-a1d47547c2a4" providerId="ADAL" clId="{010FB49B-1F35-4D3B-946E-F24CDCCB9FB6}" dt="2023-02-11T09:00:38.290" v="3723" actId="14100"/>
      <pc:docMkLst>
        <pc:docMk/>
      </pc:docMkLst>
      <pc:sldChg chg="addSp delSp modSp mod">
        <pc:chgData name="Cadman, Ben" userId="19a4090c-3457-4d71-88f3-a1d47547c2a4" providerId="ADAL" clId="{010FB49B-1F35-4D3B-946E-F24CDCCB9FB6}" dt="2023-02-11T09:00:38.290" v="3723" actId="14100"/>
        <pc:sldMkLst>
          <pc:docMk/>
          <pc:sldMk cId="3780102559" sldId="256"/>
        </pc:sldMkLst>
        <pc:spChg chg="add del mod">
          <ac:chgData name="Cadman, Ben" userId="19a4090c-3457-4d71-88f3-a1d47547c2a4" providerId="ADAL" clId="{010FB49B-1F35-4D3B-946E-F24CDCCB9FB6}" dt="2023-02-11T08:39:41.977" v="2" actId="21"/>
          <ac:spMkLst>
            <pc:docMk/>
            <pc:sldMk cId="3780102559" sldId="256"/>
            <ac:spMk id="2" creationId="{AE8646C2-DD54-7D73-7994-6EAC68EC3DC4}"/>
          </ac:spMkLst>
        </pc:spChg>
        <pc:spChg chg="add mod">
          <ac:chgData name="Cadman, Ben" userId="19a4090c-3457-4d71-88f3-a1d47547c2a4" providerId="ADAL" clId="{010FB49B-1F35-4D3B-946E-F24CDCCB9FB6}" dt="2023-02-11T08:40:07.671" v="57" actId="2711"/>
          <ac:spMkLst>
            <pc:docMk/>
            <pc:sldMk cId="3780102559" sldId="256"/>
            <ac:spMk id="3" creationId="{64072EE4-AF43-038B-F599-6ED268645049}"/>
          </ac:spMkLst>
        </pc:spChg>
        <pc:spChg chg="mod">
          <ac:chgData name="Cadman, Ben" userId="19a4090c-3457-4d71-88f3-a1d47547c2a4" providerId="ADAL" clId="{010FB49B-1F35-4D3B-946E-F24CDCCB9FB6}" dt="2023-02-11T08:44:26.408" v="1183" actId="20577"/>
          <ac:spMkLst>
            <pc:docMk/>
            <pc:sldMk cId="3780102559" sldId="256"/>
            <ac:spMk id="11" creationId="{00000000-0000-0000-0000-000000000000}"/>
          </ac:spMkLst>
        </pc:spChg>
        <pc:spChg chg="mod">
          <ac:chgData name="Cadman, Ben" userId="19a4090c-3457-4d71-88f3-a1d47547c2a4" providerId="ADAL" clId="{010FB49B-1F35-4D3B-946E-F24CDCCB9FB6}" dt="2023-02-11T08:49:02.546" v="2441" actId="20577"/>
          <ac:spMkLst>
            <pc:docMk/>
            <pc:sldMk cId="3780102559" sldId="256"/>
            <ac:spMk id="12" creationId="{00000000-0000-0000-0000-000000000000}"/>
          </ac:spMkLst>
        </pc:spChg>
        <pc:spChg chg="mod">
          <ac:chgData name="Cadman, Ben" userId="19a4090c-3457-4d71-88f3-a1d47547c2a4" providerId="ADAL" clId="{010FB49B-1F35-4D3B-946E-F24CDCCB9FB6}" dt="2023-02-11T08:52:27.998" v="3122" actId="14100"/>
          <ac:spMkLst>
            <pc:docMk/>
            <pc:sldMk cId="3780102559" sldId="256"/>
            <ac:spMk id="13" creationId="{00000000-0000-0000-0000-000000000000}"/>
          </ac:spMkLst>
        </pc:spChg>
        <pc:spChg chg="mod">
          <ac:chgData name="Cadman, Ben" userId="19a4090c-3457-4d71-88f3-a1d47547c2a4" providerId="ADAL" clId="{010FB49B-1F35-4D3B-946E-F24CDCCB9FB6}" dt="2023-02-11T08:57:14.785" v="3698" actId="313"/>
          <ac:spMkLst>
            <pc:docMk/>
            <pc:sldMk cId="3780102559" sldId="256"/>
            <ac:spMk id="14" creationId="{00000000-0000-0000-0000-000000000000}"/>
          </ac:spMkLst>
        </pc:spChg>
        <pc:spChg chg="mod">
          <ac:chgData name="Cadman, Ben" userId="19a4090c-3457-4d71-88f3-a1d47547c2a4" providerId="ADAL" clId="{010FB49B-1F35-4D3B-946E-F24CDCCB9FB6}" dt="2023-02-11T08:40:18.586" v="73" actId="20577"/>
          <ac:spMkLst>
            <pc:docMk/>
            <pc:sldMk cId="3780102559" sldId="256"/>
            <ac:spMk id="15" creationId="{00000000-0000-0000-0000-000000000000}"/>
          </ac:spMkLst>
        </pc:spChg>
        <pc:spChg chg="mod">
          <ac:chgData name="Cadman, Ben" userId="19a4090c-3457-4d71-88f3-a1d47547c2a4" providerId="ADAL" clId="{010FB49B-1F35-4D3B-946E-F24CDCCB9FB6}" dt="2023-02-11T08:52:44.801" v="3151" actId="20577"/>
          <ac:spMkLst>
            <pc:docMk/>
            <pc:sldMk cId="3780102559" sldId="256"/>
            <ac:spMk id="18" creationId="{00000000-0000-0000-0000-000000000000}"/>
          </ac:spMkLst>
        </pc:spChg>
        <pc:picChg chg="add mod">
          <ac:chgData name="Cadman, Ben" userId="19a4090c-3457-4d71-88f3-a1d47547c2a4" providerId="ADAL" clId="{010FB49B-1F35-4D3B-946E-F24CDCCB9FB6}" dt="2023-02-11T09:00:20.603" v="3719" actId="14100"/>
          <ac:picMkLst>
            <pc:docMk/>
            <pc:sldMk cId="3780102559" sldId="256"/>
            <ac:picMk id="4" creationId="{C0DEDEA0-BA5C-25C8-5DD4-BBBA41C0D14D}"/>
          </ac:picMkLst>
        </pc:picChg>
        <pc:picChg chg="add mod">
          <ac:chgData name="Cadman, Ben" userId="19a4090c-3457-4d71-88f3-a1d47547c2a4" providerId="ADAL" clId="{010FB49B-1F35-4D3B-946E-F24CDCCB9FB6}" dt="2023-02-11T08:59:38.194" v="3713" actId="14100"/>
          <ac:picMkLst>
            <pc:docMk/>
            <pc:sldMk cId="3780102559" sldId="256"/>
            <ac:picMk id="5" creationId="{8F140C34-7BB9-6E13-EAE6-2355DF3A07EC}"/>
          </ac:picMkLst>
        </pc:picChg>
        <pc:picChg chg="add mod">
          <ac:chgData name="Cadman, Ben" userId="19a4090c-3457-4d71-88f3-a1d47547c2a4" providerId="ADAL" clId="{010FB49B-1F35-4D3B-946E-F24CDCCB9FB6}" dt="2023-02-11T08:59:47.061" v="3716" actId="167"/>
          <ac:picMkLst>
            <pc:docMk/>
            <pc:sldMk cId="3780102559" sldId="256"/>
            <ac:picMk id="6" creationId="{651A856A-7B91-1EB7-4545-BA85A3946829}"/>
          </ac:picMkLst>
        </pc:picChg>
        <pc:picChg chg="add mod">
          <ac:chgData name="Cadman, Ben" userId="19a4090c-3457-4d71-88f3-a1d47547c2a4" providerId="ADAL" clId="{010FB49B-1F35-4D3B-946E-F24CDCCB9FB6}" dt="2023-02-11T09:00:38.290" v="3723" actId="14100"/>
          <ac:picMkLst>
            <pc:docMk/>
            <pc:sldMk cId="3780102559" sldId="256"/>
            <ac:picMk id="7" creationId="{425E46E5-E754-1ACC-4D7F-AE2A215A16CE}"/>
          </ac:picMkLst>
        </pc:picChg>
        <pc:picChg chg="del">
          <ac:chgData name="Cadman, Ben" userId="19a4090c-3457-4d71-88f3-a1d47547c2a4" providerId="ADAL" clId="{010FB49B-1F35-4D3B-946E-F24CDCCB9FB6}" dt="2023-02-11T08:39:29.314" v="0" actId="21"/>
          <ac:picMkLst>
            <pc:docMk/>
            <pc:sldMk cId="3780102559" sldId="256"/>
            <ac:picMk id="8" creationId="{00000000-0000-0000-0000-000000000000}"/>
          </ac:picMkLst>
        </pc:picChg>
        <pc:picChg chg="del">
          <ac:chgData name="Cadman, Ben" userId="19a4090c-3457-4d71-88f3-a1d47547c2a4" providerId="ADAL" clId="{010FB49B-1F35-4D3B-946E-F24CDCCB9FB6}" dt="2023-02-11T08:44:29.762" v="1184" actId="21"/>
          <ac:picMkLst>
            <pc:docMk/>
            <pc:sldMk cId="3780102559" sldId="256"/>
            <ac:picMk id="1026" creationId="{00000000-0000-0000-0000-000000000000}"/>
          </ac:picMkLst>
        </pc:picChg>
        <pc:picChg chg="del">
          <ac:chgData name="Cadman, Ben" userId="19a4090c-3457-4d71-88f3-a1d47547c2a4" providerId="ADAL" clId="{010FB49B-1F35-4D3B-946E-F24CDCCB9FB6}" dt="2023-02-11T08:44:34.009" v="1186" actId="21"/>
          <ac:picMkLst>
            <pc:docMk/>
            <pc:sldMk cId="3780102559" sldId="256"/>
            <ac:picMk id="1028" creationId="{00000000-0000-0000-0000-000000000000}"/>
          </ac:picMkLst>
        </pc:picChg>
        <pc:picChg chg="del">
          <ac:chgData name="Cadman, Ben" userId="19a4090c-3457-4d71-88f3-a1d47547c2a4" providerId="ADAL" clId="{010FB49B-1F35-4D3B-946E-F24CDCCB9FB6}" dt="2023-02-11T08:44:31.085" v="1185" actId="21"/>
          <ac:picMkLst>
            <pc:docMk/>
            <pc:sldMk cId="3780102559" sldId="256"/>
            <ac:picMk id="1030" creationId="{00000000-0000-0000-0000-000000000000}"/>
          </ac:picMkLst>
        </pc:picChg>
        <pc:picChg chg="del">
          <ac:chgData name="Cadman, Ben" userId="19a4090c-3457-4d71-88f3-a1d47547c2a4" providerId="ADAL" clId="{010FB49B-1F35-4D3B-946E-F24CDCCB9FB6}" dt="2023-02-11T08:52:30.936" v="3123" actId="21"/>
          <ac:picMkLst>
            <pc:docMk/>
            <pc:sldMk cId="3780102559" sldId="256"/>
            <ac:picMk id="1032"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3245CD42-81F1-4F73-8CD3-FF07B4E0C641}" type="datetimeFigureOut">
              <a:rPr lang="en-GB" smtClean="0"/>
              <a:t>07/02/2024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3F71E14-400D-4311-8836-746A59EF4738}" type="slidenum">
              <a:rPr lang="en-GB" smtClean="0"/>
              <a:t>‹#›</a:t>
            </a:fld>
            <a:endParaRPr lang="en-GB" dirty="0"/>
          </a:p>
        </p:txBody>
      </p:sp>
    </p:spTree>
    <p:extLst>
      <p:ext uri="{BB962C8B-B14F-4D97-AF65-F5344CB8AC3E}">
        <p14:creationId xmlns:p14="http://schemas.microsoft.com/office/powerpoint/2010/main" val="123576392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45CD42-81F1-4F73-8CD3-FF07B4E0C641}" type="datetimeFigureOut">
              <a:rPr lang="en-GB" smtClean="0"/>
              <a:t>07/02/2024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3F71E14-400D-4311-8836-746A59EF4738}" type="slidenum">
              <a:rPr lang="en-GB" smtClean="0"/>
              <a:t>‹#›</a:t>
            </a:fld>
            <a:endParaRPr lang="en-GB" dirty="0"/>
          </a:p>
        </p:txBody>
      </p:sp>
    </p:spTree>
    <p:extLst>
      <p:ext uri="{BB962C8B-B14F-4D97-AF65-F5344CB8AC3E}">
        <p14:creationId xmlns:p14="http://schemas.microsoft.com/office/powerpoint/2010/main" val="4163472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45CD42-81F1-4F73-8CD3-FF07B4E0C641}" type="datetimeFigureOut">
              <a:rPr lang="en-GB" smtClean="0"/>
              <a:t>07/02/2024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3F71E14-400D-4311-8836-746A59EF4738}" type="slidenum">
              <a:rPr lang="en-GB" smtClean="0"/>
              <a:t>‹#›</a:t>
            </a:fld>
            <a:endParaRPr lang="en-GB" dirty="0"/>
          </a:p>
        </p:txBody>
      </p:sp>
    </p:spTree>
    <p:extLst>
      <p:ext uri="{BB962C8B-B14F-4D97-AF65-F5344CB8AC3E}">
        <p14:creationId xmlns:p14="http://schemas.microsoft.com/office/powerpoint/2010/main" val="752961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245CD42-81F1-4F73-8CD3-FF07B4E0C641}" type="datetimeFigureOut">
              <a:rPr lang="en-GB" smtClean="0"/>
              <a:t>07/02/2024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3F71E14-400D-4311-8836-746A59EF4738}" type="slidenum">
              <a:rPr lang="en-GB" smtClean="0"/>
              <a:t>‹#›</a:t>
            </a:fld>
            <a:endParaRPr lang="en-GB" dirty="0"/>
          </a:p>
        </p:txBody>
      </p:sp>
    </p:spTree>
    <p:extLst>
      <p:ext uri="{BB962C8B-B14F-4D97-AF65-F5344CB8AC3E}">
        <p14:creationId xmlns:p14="http://schemas.microsoft.com/office/powerpoint/2010/main" val="225011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3245CD42-81F1-4F73-8CD3-FF07B4E0C641}" type="datetimeFigureOut">
              <a:rPr lang="en-GB" smtClean="0"/>
              <a:t>07/02/2024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3F71E14-400D-4311-8836-746A59EF4738}" type="slidenum">
              <a:rPr lang="en-GB" smtClean="0"/>
              <a:t>‹#›</a:t>
            </a:fld>
            <a:endParaRPr lang="en-GB" dirty="0"/>
          </a:p>
        </p:txBody>
      </p:sp>
    </p:spTree>
    <p:extLst>
      <p:ext uri="{BB962C8B-B14F-4D97-AF65-F5344CB8AC3E}">
        <p14:creationId xmlns:p14="http://schemas.microsoft.com/office/powerpoint/2010/main" val="84711117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245CD42-81F1-4F73-8CD3-FF07B4E0C641}" type="datetimeFigureOut">
              <a:rPr lang="en-GB" smtClean="0"/>
              <a:t>07/02/2024</a:t>
            </a:fld>
            <a:endParaRPr lang="en-GB" dirty="0"/>
          </a:p>
        </p:txBody>
      </p:sp>
      <p:sp>
        <p:nvSpPr>
          <p:cNvPr id="9" name="Footer Placeholder 8"/>
          <p:cNvSpPr>
            <a:spLocks noGrp="1"/>
          </p:cNvSpPr>
          <p:nvPr>
            <p:ph type="ftr" sz="quarter" idx="11"/>
          </p:nvPr>
        </p:nvSpPr>
        <p:spPr/>
        <p:txBody>
          <a:bodyPr/>
          <a:lstStyle/>
          <a:p>
            <a:endParaRPr lang="en-GB" dirty="0"/>
          </a:p>
        </p:txBody>
      </p:sp>
      <p:sp>
        <p:nvSpPr>
          <p:cNvPr id="10" name="Slide Number Placeholder 9"/>
          <p:cNvSpPr>
            <a:spLocks noGrp="1"/>
          </p:cNvSpPr>
          <p:nvPr>
            <p:ph type="sldNum" sz="quarter" idx="12"/>
          </p:nvPr>
        </p:nvSpPr>
        <p:spPr/>
        <p:txBody>
          <a:bodyPr/>
          <a:lstStyle/>
          <a:p>
            <a:fld id="{D3F71E14-400D-4311-8836-746A59EF4738}" type="slidenum">
              <a:rPr lang="en-GB" smtClean="0"/>
              <a:t>‹#›</a:t>
            </a:fld>
            <a:endParaRPr lang="en-GB" dirty="0"/>
          </a:p>
        </p:txBody>
      </p:sp>
    </p:spTree>
    <p:extLst>
      <p:ext uri="{BB962C8B-B14F-4D97-AF65-F5344CB8AC3E}">
        <p14:creationId xmlns:p14="http://schemas.microsoft.com/office/powerpoint/2010/main" val="659868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3245CD42-81F1-4F73-8CD3-FF07B4E0C641}" type="datetimeFigureOut">
              <a:rPr lang="en-GB" smtClean="0"/>
              <a:t>07/02/2024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3F71E14-400D-4311-8836-746A59EF4738}" type="slidenum">
              <a:rPr lang="en-GB" smtClean="0"/>
              <a:t>‹#›</a:t>
            </a:fld>
            <a:endParaRPr lang="en-GB"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62187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245CD42-81F1-4F73-8CD3-FF07B4E0C641}" type="datetimeFigureOut">
              <a:rPr lang="en-GB" smtClean="0"/>
              <a:t>07/02/2024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3F71E14-400D-4311-8836-746A59EF4738}" type="slidenum">
              <a:rPr lang="en-GB" smtClean="0"/>
              <a:t>‹#›</a:t>
            </a:fld>
            <a:endParaRPr lang="en-GB" dirty="0"/>
          </a:p>
        </p:txBody>
      </p:sp>
    </p:spTree>
    <p:extLst>
      <p:ext uri="{BB962C8B-B14F-4D97-AF65-F5344CB8AC3E}">
        <p14:creationId xmlns:p14="http://schemas.microsoft.com/office/powerpoint/2010/main" val="3521389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45CD42-81F1-4F73-8CD3-FF07B4E0C641}" type="datetimeFigureOut">
              <a:rPr lang="en-GB" smtClean="0"/>
              <a:t>07/02/2024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3F71E14-400D-4311-8836-746A59EF4738}" type="slidenum">
              <a:rPr lang="en-GB" smtClean="0"/>
              <a:t>‹#›</a:t>
            </a:fld>
            <a:endParaRPr lang="en-GB" dirty="0"/>
          </a:p>
        </p:txBody>
      </p:sp>
    </p:spTree>
    <p:extLst>
      <p:ext uri="{BB962C8B-B14F-4D97-AF65-F5344CB8AC3E}">
        <p14:creationId xmlns:p14="http://schemas.microsoft.com/office/powerpoint/2010/main" val="2456407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3245CD42-81F1-4F73-8CD3-FF07B4E0C641}" type="datetimeFigureOut">
              <a:rPr lang="en-GB" smtClean="0"/>
              <a:t>07/02/2024</a:t>
            </a:fld>
            <a:endParaRPr lang="en-GB"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dirty="0"/>
          </a:p>
        </p:txBody>
      </p:sp>
      <p:sp>
        <p:nvSpPr>
          <p:cNvPr id="11" name="Slide Number Placeholder 10"/>
          <p:cNvSpPr>
            <a:spLocks noGrp="1"/>
          </p:cNvSpPr>
          <p:nvPr>
            <p:ph type="sldNum" sz="quarter" idx="12"/>
          </p:nvPr>
        </p:nvSpPr>
        <p:spPr/>
        <p:txBody>
          <a:bodyPr/>
          <a:lstStyle/>
          <a:p>
            <a:fld id="{D3F71E14-400D-4311-8836-746A59EF4738}" type="slidenum">
              <a:rPr lang="en-GB" smtClean="0"/>
              <a:t>‹#›</a:t>
            </a:fld>
            <a:endParaRPr lang="en-GB" dirty="0"/>
          </a:p>
        </p:txBody>
      </p:sp>
    </p:spTree>
    <p:extLst>
      <p:ext uri="{BB962C8B-B14F-4D97-AF65-F5344CB8AC3E}">
        <p14:creationId xmlns:p14="http://schemas.microsoft.com/office/powerpoint/2010/main" val="957519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3245CD42-81F1-4F73-8CD3-FF07B4E0C641}" type="datetimeFigureOut">
              <a:rPr lang="en-GB" smtClean="0"/>
              <a:t>07/02/2024</a:t>
            </a:fld>
            <a:endParaRPr lang="en-GB"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dirty="0"/>
          </a:p>
        </p:txBody>
      </p:sp>
      <p:sp>
        <p:nvSpPr>
          <p:cNvPr id="10" name="Slide Number Placeholder 9"/>
          <p:cNvSpPr>
            <a:spLocks noGrp="1"/>
          </p:cNvSpPr>
          <p:nvPr>
            <p:ph type="sldNum" sz="quarter" idx="12"/>
          </p:nvPr>
        </p:nvSpPr>
        <p:spPr/>
        <p:txBody>
          <a:bodyPr/>
          <a:lstStyle/>
          <a:p>
            <a:fld id="{D3F71E14-400D-4311-8836-746A59EF4738}" type="slidenum">
              <a:rPr lang="en-GB" smtClean="0"/>
              <a:t>‹#›</a:t>
            </a:fld>
            <a:endParaRPr lang="en-GB" dirty="0"/>
          </a:p>
        </p:txBody>
      </p:sp>
    </p:spTree>
    <p:extLst>
      <p:ext uri="{BB962C8B-B14F-4D97-AF65-F5344CB8AC3E}">
        <p14:creationId xmlns:p14="http://schemas.microsoft.com/office/powerpoint/2010/main" val="1682519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3245CD42-81F1-4F73-8CD3-FF07B4E0C641}" type="datetimeFigureOut">
              <a:rPr lang="en-GB" smtClean="0"/>
              <a:t>07/02/2024</a:t>
            </a:fld>
            <a:endParaRPr lang="en-GB"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GB"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D3F71E14-400D-4311-8836-746A59EF4738}" type="slidenum">
              <a:rPr lang="en-GB" smtClean="0"/>
              <a:t>‹#›</a:t>
            </a:fld>
            <a:endParaRPr lang="en-GB" dirty="0"/>
          </a:p>
        </p:txBody>
      </p:sp>
    </p:spTree>
    <p:extLst>
      <p:ext uri="{BB962C8B-B14F-4D97-AF65-F5344CB8AC3E}">
        <p14:creationId xmlns:p14="http://schemas.microsoft.com/office/powerpoint/2010/main" val="25348675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8" descr="Henry Moore | Gagosian">
            <a:extLst>
              <a:ext uri="{FF2B5EF4-FFF2-40B4-BE49-F238E27FC236}">
                <a16:creationId xmlns:a16="http://schemas.microsoft.com/office/drawing/2014/main" id="{425E46E5-E754-1ACC-4D7F-AE2A215A16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05" y="3515974"/>
            <a:ext cx="6103405" cy="334057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Carol Rhodes 1959 – 2018 | Tate">
            <a:extLst>
              <a:ext uri="{FF2B5EF4-FFF2-40B4-BE49-F238E27FC236}">
                <a16:creationId xmlns:a16="http://schemas.microsoft.com/office/drawing/2014/main" id="{651A856A-7B91-1EB7-4545-BA85A39468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3531623"/>
            <a:ext cx="6096000" cy="332637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Vincent van Gogh | Biography, Art, &amp; Facts | Britannica">
            <a:extLst>
              <a:ext uri="{FF2B5EF4-FFF2-40B4-BE49-F238E27FC236}">
                <a16:creationId xmlns:a16="http://schemas.microsoft.com/office/drawing/2014/main" id="{8F140C34-7BB9-6E13-EAE6-2355DF3A07E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18869"/>
            <a:ext cx="6096000" cy="356325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L S Lowry Going To The Match (Signed Print) 1972">
            <a:extLst>
              <a:ext uri="{FF2B5EF4-FFF2-40B4-BE49-F238E27FC236}">
                <a16:creationId xmlns:a16="http://schemas.microsoft.com/office/drawing/2014/main" id="{C0DEDEA0-BA5C-25C8-5DD4-BBBA41C0D14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6647"/>
            <a:ext cx="6096000" cy="3674158"/>
          </a:xfrm>
          <a:prstGeom prst="rect">
            <a:avLst/>
          </a:prstGeom>
          <a:noFill/>
          <a:extLst>
            <a:ext uri="{909E8E84-426E-40DD-AFC4-6F175D3DCCD1}">
              <a14:hiddenFill xmlns:a14="http://schemas.microsoft.com/office/drawing/2010/main">
                <a:solidFill>
                  <a:srgbClr val="FFFFFF"/>
                </a:solidFill>
              </a14:hiddenFill>
            </a:ext>
          </a:extLst>
        </p:spPr>
      </p:pic>
      <p:sp>
        <p:nvSpPr>
          <p:cNvPr id="11" name="Text Box 2"/>
          <p:cNvSpPr txBox="1">
            <a:spLocks noChangeArrowheads="1"/>
          </p:cNvSpPr>
          <p:nvPr/>
        </p:nvSpPr>
        <p:spPr bwMode="auto">
          <a:xfrm>
            <a:off x="9605554" y="222258"/>
            <a:ext cx="2482228" cy="223420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anchor="t" anchorCtr="0">
            <a:spAutoFit/>
          </a:bodyPr>
          <a:lstStyle/>
          <a:p>
            <a:pPr algn="ctr">
              <a:lnSpc>
                <a:spcPct val="107000"/>
              </a:lnSpc>
              <a:spcAft>
                <a:spcPts val="800"/>
              </a:spcAft>
            </a:pPr>
            <a:r>
              <a:rPr lang="en-GB" sz="1600" b="1" u="sng" dirty="0">
                <a:ln>
                  <a:noFill/>
                </a:ln>
                <a:solidFill>
                  <a:srgbClr val="5B9BD5"/>
                </a:solidFill>
                <a:effectLst>
                  <a:outerShdw blurRad="38100" dist="25400" dir="5400000" algn="ctr">
                    <a:srgbClr val="6E747A">
                      <a:alpha val="43000"/>
                    </a:srgbClr>
                  </a:outerShdw>
                </a:effectLst>
                <a:latin typeface="Comic Sans MS" panose="030F0702030302020204" pitchFamily="66" charset="0"/>
                <a:ea typeface="Calibri" panose="020F0502020204030204" pitchFamily="34" charset="0"/>
                <a:cs typeface="Times New Roman" panose="02020603050405020304" pitchFamily="18" charset="0"/>
              </a:rPr>
              <a:t>Maths</a:t>
            </a:r>
            <a:endParaRPr lang="en-GB" sz="1600" b="1" u="sng" dirty="0">
              <a:effectLst/>
              <a:latin typeface="Comic Sans MS" panose="030F0702030302020204"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This term, we will be learning about </a:t>
            </a:r>
            <a:r>
              <a:rPr lang="en-GB" sz="900" dirty="0">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division and continue developing our understanding of fractions. Furthermore, we will continue will our daily implementation of quick maths and our D.N.As to recall on previous learning and to develop our fluency and problem-solving skills.</a:t>
            </a:r>
            <a:endParaRPr lang="en-GB" sz="1600" dirty="0">
              <a:solidFill>
                <a:schemeClr val="bg1"/>
              </a:solidFill>
              <a:effectLst/>
              <a:latin typeface="Linkpen 27b Join" panose="03050602060000000000" pitchFamily="66" charset="0"/>
              <a:ea typeface="Calibri" panose="020F0502020204030204" pitchFamily="34" charset="0"/>
              <a:cs typeface="Times New Roman" panose="02020603050405020304" pitchFamily="18" charset="0"/>
            </a:endParaRPr>
          </a:p>
        </p:txBody>
      </p:sp>
      <p:sp>
        <p:nvSpPr>
          <p:cNvPr id="12" name="Text Box 2"/>
          <p:cNvSpPr txBox="1">
            <a:spLocks noChangeArrowheads="1"/>
          </p:cNvSpPr>
          <p:nvPr/>
        </p:nvSpPr>
        <p:spPr bwMode="auto">
          <a:xfrm>
            <a:off x="3751376" y="112415"/>
            <a:ext cx="4365011" cy="162307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anchor="t" anchorCtr="0">
            <a:noAutofit/>
          </a:bodyPr>
          <a:lstStyle/>
          <a:p>
            <a:pPr algn="ctr">
              <a:lnSpc>
                <a:spcPct val="107000"/>
              </a:lnSpc>
              <a:spcAft>
                <a:spcPts val="800"/>
              </a:spcAft>
            </a:pPr>
            <a:r>
              <a:rPr lang="en-GB" sz="1600" b="1" u="sng" dirty="0">
                <a:ln>
                  <a:noFill/>
                </a:ln>
                <a:solidFill>
                  <a:srgbClr val="5B9BD5"/>
                </a:solidFill>
                <a:effectLst>
                  <a:outerShdw blurRad="38100" dist="25400" dir="5400000" algn="ctr">
                    <a:srgbClr val="6E747A">
                      <a:alpha val="43000"/>
                    </a:srgbClr>
                  </a:outerShdw>
                </a:effectLst>
                <a:latin typeface="Comic Sans MS" panose="030F0702030302020204" pitchFamily="66" charset="0"/>
                <a:ea typeface="Calibri" panose="020F0502020204030204" pitchFamily="34" charset="0"/>
                <a:cs typeface="Times New Roman" panose="02020603050405020304" pitchFamily="18" charset="0"/>
              </a:rPr>
              <a:t>Curriculum – </a:t>
            </a:r>
            <a:r>
              <a:rPr lang="en-GB" sz="1600" b="1" u="sng" dirty="0">
                <a:solidFill>
                  <a:srgbClr val="5B9BD5"/>
                </a:solidFill>
                <a:effectLst>
                  <a:outerShdw blurRad="38100" dist="25400" dir="5400000" algn="ctr">
                    <a:srgbClr val="6E747A">
                      <a:alpha val="43000"/>
                    </a:srgbClr>
                  </a:outerShdw>
                </a:effectLst>
                <a:latin typeface="Comic Sans MS" panose="030F0702030302020204" pitchFamily="66" charset="0"/>
                <a:ea typeface="Calibri" panose="020F0502020204030204" pitchFamily="34" charset="0"/>
                <a:cs typeface="Times New Roman" panose="02020603050405020304" pitchFamily="18" charset="0"/>
              </a:rPr>
              <a:t>Art</a:t>
            </a:r>
            <a:endParaRPr lang="en-GB" sz="1600" u="sng" dirty="0">
              <a:effectLst/>
              <a:latin typeface="Comic Sans MS" panose="030F0702030302020204"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8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This term, our curriculum focus is </a:t>
            </a:r>
            <a:r>
              <a:rPr lang="en-GB" sz="800" dirty="0">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Art.</a:t>
            </a:r>
            <a:r>
              <a:rPr lang="en-GB" sz="8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Our learning question is, ‘How do Artists use perspective?”</a:t>
            </a:r>
            <a:endParaRPr lang="en-GB" sz="800" dirty="0">
              <a:solidFill>
                <a:schemeClr val="bg1"/>
              </a:solidFill>
              <a:effectLst/>
              <a:latin typeface="Linkpen 27b Join" panose="03050602060000000000"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8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We will be </a:t>
            </a:r>
            <a:r>
              <a:rPr lang="en-GB" sz="800" dirty="0">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studying various artists such as; Van Gogh, LS Lowry and local artists to build our understanding of realism and impressionism. We will be learning and practicing drawing and shading skills daily, which will allow us to create a final piece of learning. </a:t>
            </a:r>
          </a:p>
        </p:txBody>
      </p:sp>
      <p:sp>
        <p:nvSpPr>
          <p:cNvPr id="13" name="Text Box 2"/>
          <p:cNvSpPr txBox="1">
            <a:spLocks noChangeArrowheads="1"/>
          </p:cNvSpPr>
          <p:nvPr/>
        </p:nvSpPr>
        <p:spPr bwMode="auto">
          <a:xfrm>
            <a:off x="104218" y="112415"/>
            <a:ext cx="3405336" cy="189926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anchor="t" anchorCtr="0">
            <a:noAutofit/>
          </a:bodyPr>
          <a:lstStyle/>
          <a:p>
            <a:pPr algn="ctr">
              <a:lnSpc>
                <a:spcPct val="107000"/>
              </a:lnSpc>
              <a:spcAft>
                <a:spcPts val="800"/>
              </a:spcAft>
            </a:pPr>
            <a:r>
              <a:rPr lang="en-GB" sz="1600" b="1" u="sng" dirty="0">
                <a:ln>
                  <a:noFill/>
                </a:ln>
                <a:solidFill>
                  <a:srgbClr val="5B9BD5"/>
                </a:solidFill>
                <a:effectLst>
                  <a:outerShdw blurRad="38100" dist="25400" dir="5400000" algn="ctr">
                    <a:srgbClr val="6E747A">
                      <a:alpha val="43000"/>
                    </a:srgbClr>
                  </a:outerShdw>
                </a:effectLst>
                <a:latin typeface="Comic Sans MS" panose="030F0702030302020204" pitchFamily="66" charset="0"/>
                <a:ea typeface="Calibri" panose="020F0502020204030204" pitchFamily="34" charset="0"/>
                <a:cs typeface="Times New Roman" panose="02020603050405020304" pitchFamily="18" charset="0"/>
              </a:rPr>
              <a:t>Literacy </a:t>
            </a:r>
            <a:endParaRPr lang="en-GB" sz="1600" b="1" u="sng" dirty="0">
              <a:effectLst/>
              <a:latin typeface="Comic Sans MS" panose="030F0702030302020204"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We will </a:t>
            </a:r>
            <a:r>
              <a:rPr lang="en-GB" sz="900" dirty="0">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develop our </a:t>
            </a: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writing by learning about the text </a:t>
            </a:r>
            <a:r>
              <a:rPr lang="en-GB" sz="900" i="1" dirty="0">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Shackleton’s journey, </a:t>
            </a:r>
            <a:r>
              <a:rPr lang="en-GB" sz="900" dirty="0">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which will explore the journey of Ernest Shackleton and his crew as they set sail on expedition to Antarctica. We will be writing a biography of one of the crew members alongside a narrative on the crew’s journey.</a:t>
            </a:r>
            <a:endParaRPr lang="en-GB" sz="900" dirty="0">
              <a:solidFill>
                <a:schemeClr val="bg1"/>
              </a:solidFill>
              <a:effectLst/>
              <a:latin typeface="Linkpen 27b Join" panose="03050602060000000000"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800" b="1"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00"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sp>
        <p:nvSpPr>
          <p:cNvPr id="14" name="Text Box 2"/>
          <p:cNvSpPr txBox="1">
            <a:spLocks noChangeArrowheads="1"/>
          </p:cNvSpPr>
          <p:nvPr/>
        </p:nvSpPr>
        <p:spPr bwMode="auto">
          <a:xfrm>
            <a:off x="104218" y="2090057"/>
            <a:ext cx="3405336" cy="202038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anchor="t" anchorCtr="0">
            <a:noAutofit/>
          </a:bodyPr>
          <a:lstStyle/>
          <a:p>
            <a:pPr algn="ctr">
              <a:lnSpc>
                <a:spcPct val="107000"/>
              </a:lnSpc>
              <a:spcAft>
                <a:spcPts val="800"/>
              </a:spcAft>
            </a:pPr>
            <a:r>
              <a:rPr lang="en-GB" sz="1600" b="1" u="sng" dirty="0">
                <a:ln>
                  <a:noFill/>
                </a:ln>
                <a:solidFill>
                  <a:srgbClr val="5B9BD5"/>
                </a:solidFill>
                <a:effectLst>
                  <a:outerShdw blurRad="38100" dist="25400" dir="5400000" algn="ctr">
                    <a:srgbClr val="6E747A">
                      <a:alpha val="43000"/>
                    </a:srgbClr>
                  </a:outerShdw>
                </a:effectLst>
                <a:latin typeface="Comic Sans MS" panose="030F0702030302020204" pitchFamily="66" charset="0"/>
                <a:ea typeface="Calibri" panose="020F0502020204030204" pitchFamily="34" charset="0"/>
                <a:cs typeface="Times New Roman" panose="02020603050405020304" pitchFamily="18" charset="0"/>
              </a:rPr>
              <a:t>Science</a:t>
            </a: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This term, we will be learning and making investigations into properties of materials by comparing materials across different states. We will learn about reversible and irreversible changes, mixing and separating materials and revisit our knowledge of solids, liquids and gases.</a:t>
            </a:r>
            <a:endParaRPr lang="en-GB" sz="900" dirty="0">
              <a:solidFill>
                <a:schemeClr val="bg1"/>
              </a:solidFill>
              <a:effectLst/>
              <a:latin typeface="Linkpen 27b Join" panose="03050602060000000000" pitchFamily="66" charset="0"/>
              <a:ea typeface="Calibri" panose="020F0502020204030204" pitchFamily="34" charset="0"/>
              <a:cs typeface="Times New Roman" panose="02020603050405020304" pitchFamily="18" charset="0"/>
            </a:endParaRPr>
          </a:p>
          <a:p>
            <a:pPr algn="ctr">
              <a:lnSpc>
                <a:spcPct val="107000"/>
              </a:lnSpc>
              <a:spcAft>
                <a:spcPts val="800"/>
              </a:spcAft>
            </a:pPr>
            <a:endParaRPr lang="en-GB" sz="900" b="1" u="sng" dirty="0">
              <a:effectLst/>
              <a:latin typeface="Comic Sans MS" panose="030F0702030302020204" pitchFamily="66" charset="0"/>
              <a:ea typeface="Calibri" panose="020F0502020204030204" pitchFamily="34" charset="0"/>
              <a:cs typeface="Times New Roman" panose="02020603050405020304" pitchFamily="18" charset="0"/>
            </a:endParaRPr>
          </a:p>
          <a:p>
            <a:pPr algn="ctr">
              <a:lnSpc>
                <a:spcPct val="107000"/>
              </a:lnSpc>
              <a:spcAft>
                <a:spcPts val="800"/>
              </a:spcAft>
            </a:pPr>
            <a:endParaRPr lang="en-GB" sz="900" dirty="0">
              <a:solidFill>
                <a:schemeClr val="bg1"/>
              </a:solidFill>
              <a:effectLst/>
              <a:latin typeface="Linkpen 27b Join" panose="03050602060000000000"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b="1"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900" dirty="0">
              <a:effectLst/>
              <a:ea typeface="Calibri" panose="020F0502020204030204" pitchFamily="34" charset="0"/>
              <a:cs typeface="Times New Roman" panose="02020603050405020304" pitchFamily="18" charset="0"/>
            </a:endParaRPr>
          </a:p>
          <a:p>
            <a:pPr>
              <a:lnSpc>
                <a:spcPct val="107000"/>
              </a:lnSpc>
              <a:spcAft>
                <a:spcPts val="800"/>
              </a:spcAft>
            </a:pPr>
            <a:r>
              <a:rPr lang="en-GB" sz="900"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900" dirty="0">
              <a:effectLst/>
              <a:ea typeface="Calibri" panose="020F0502020204030204" pitchFamily="34" charset="0"/>
              <a:cs typeface="Times New Roman" panose="02020603050405020304" pitchFamily="18" charset="0"/>
            </a:endParaRPr>
          </a:p>
        </p:txBody>
      </p:sp>
      <p:sp>
        <p:nvSpPr>
          <p:cNvPr id="15" name="Text Box 2"/>
          <p:cNvSpPr txBox="1">
            <a:spLocks noChangeArrowheads="1"/>
          </p:cNvSpPr>
          <p:nvPr/>
        </p:nvSpPr>
        <p:spPr bwMode="auto">
          <a:xfrm>
            <a:off x="3751376" y="3544389"/>
            <a:ext cx="4365011" cy="324829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anchor="t" anchorCtr="0">
            <a:noAutofit/>
          </a:bodyPr>
          <a:lstStyle/>
          <a:p>
            <a:pPr algn="ctr">
              <a:lnSpc>
                <a:spcPct val="107000"/>
              </a:lnSpc>
              <a:spcAft>
                <a:spcPts val="800"/>
              </a:spcAft>
            </a:pPr>
            <a:r>
              <a:rPr lang="en-GB" sz="1600" b="1" u="sng" dirty="0">
                <a:ln>
                  <a:noFill/>
                </a:ln>
                <a:solidFill>
                  <a:srgbClr val="5B9BD5"/>
                </a:solidFill>
                <a:effectLst>
                  <a:outerShdw blurRad="38100" dist="25400" dir="5400000" algn="ctr">
                    <a:srgbClr val="6E747A">
                      <a:alpha val="43000"/>
                    </a:srgbClr>
                  </a:outerShdw>
                </a:effectLst>
                <a:latin typeface="Comic Sans MS" panose="030F0702030302020204" pitchFamily="66" charset="0"/>
                <a:ea typeface="Calibri" panose="020F0502020204030204" pitchFamily="34" charset="0"/>
                <a:cs typeface="Times New Roman" panose="02020603050405020304" pitchFamily="18" charset="0"/>
              </a:rPr>
              <a:t>Homework</a:t>
            </a:r>
            <a:endParaRPr lang="en-GB" sz="1600" b="1" u="sng" dirty="0">
              <a:effectLst/>
              <a:latin typeface="Comic Sans MS" panose="030F0702030302020204"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Children will be assigned homework on a Friday, which will be due in the following Thursday. Children will be given homework books. The same expectations apply with presentation, when completing any homework projects. </a:t>
            </a:r>
            <a:endParaRPr lang="en-GB" sz="900" dirty="0">
              <a:solidFill>
                <a:schemeClr val="bg1"/>
              </a:solidFill>
              <a:effectLst/>
              <a:latin typeface="Linkpen 27b Join" panose="03050602060000000000"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Homework will entail research, quizzes and recapping previous learning alongside self-discovery around our curriculum topic of </a:t>
            </a:r>
            <a:r>
              <a:rPr lang="en-GB" sz="900" dirty="0">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Art.</a:t>
            </a: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900" dirty="0">
              <a:solidFill>
                <a:schemeClr val="bg1"/>
              </a:solidFill>
              <a:effectLst/>
              <a:latin typeface="Linkpen 27b Join" panose="03050602060000000000"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Children may be given additional homework in relation to Literacy and Maths but this will be given at teacher discretion.</a:t>
            </a:r>
            <a:endParaRPr lang="en-GB" sz="900" dirty="0">
              <a:solidFill>
                <a:schemeClr val="bg1"/>
              </a:solidFill>
              <a:effectLst/>
              <a:latin typeface="Linkpen 27b Join" panose="03050602060000000000"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If you have any issues with your child returning homework or struggling with homework, please contact Mr Cadman ASAP.</a:t>
            </a:r>
            <a:endParaRPr lang="en-GB" sz="900" dirty="0">
              <a:solidFill>
                <a:schemeClr val="bg1"/>
              </a:solidFill>
              <a:effectLst/>
              <a:latin typeface="Linkpen 27b Join" panose="03050602060000000000"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900" dirty="0">
              <a:effectLst/>
              <a:latin typeface="Linkpen 27b Join" panose="03050602060000000000"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b="1"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900" dirty="0">
              <a:effectLst/>
              <a:ea typeface="Calibri" panose="020F0502020204030204" pitchFamily="34" charset="0"/>
              <a:cs typeface="Times New Roman" panose="02020603050405020304" pitchFamily="18" charset="0"/>
            </a:endParaRPr>
          </a:p>
          <a:p>
            <a:pPr>
              <a:lnSpc>
                <a:spcPct val="107000"/>
              </a:lnSpc>
              <a:spcAft>
                <a:spcPts val="800"/>
              </a:spcAft>
            </a:pPr>
            <a:r>
              <a:rPr lang="en-GB" sz="900"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900" dirty="0">
              <a:effectLst/>
              <a:ea typeface="Calibri" panose="020F0502020204030204" pitchFamily="34" charset="0"/>
              <a:cs typeface="Times New Roman" panose="02020603050405020304" pitchFamily="18" charset="0"/>
            </a:endParaRPr>
          </a:p>
        </p:txBody>
      </p:sp>
      <p:sp>
        <p:nvSpPr>
          <p:cNvPr id="17" name="Text Box 2"/>
          <p:cNvSpPr txBox="1">
            <a:spLocks noChangeArrowheads="1"/>
          </p:cNvSpPr>
          <p:nvPr/>
        </p:nvSpPr>
        <p:spPr bwMode="auto">
          <a:xfrm>
            <a:off x="104219" y="4345577"/>
            <a:ext cx="3405336" cy="244711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anchor="t" anchorCtr="0">
            <a:noAutofit/>
          </a:bodyPr>
          <a:lstStyle/>
          <a:p>
            <a:pPr algn="ctr">
              <a:lnSpc>
                <a:spcPct val="107000"/>
              </a:lnSpc>
              <a:spcAft>
                <a:spcPts val="800"/>
              </a:spcAft>
            </a:pPr>
            <a:r>
              <a:rPr lang="en-GB" sz="1600" b="1" u="sng" dirty="0">
                <a:ln>
                  <a:noFill/>
                </a:ln>
                <a:solidFill>
                  <a:srgbClr val="5B9BD5"/>
                </a:solidFill>
                <a:effectLst>
                  <a:outerShdw blurRad="38100" dist="25400" dir="5400000" algn="ctr">
                    <a:srgbClr val="6E747A">
                      <a:alpha val="43000"/>
                    </a:srgbClr>
                  </a:outerShdw>
                </a:effectLst>
                <a:latin typeface="Comic Sans MS" panose="030F0702030302020204" pitchFamily="66" charset="0"/>
                <a:ea typeface="Calibri" panose="020F0502020204030204" pitchFamily="34" charset="0"/>
                <a:cs typeface="Times New Roman" panose="02020603050405020304" pitchFamily="18" charset="0"/>
              </a:rPr>
              <a:t>Reading</a:t>
            </a:r>
            <a:endParaRPr lang="en-GB" sz="1600" b="1" u="sng" dirty="0">
              <a:effectLst/>
              <a:latin typeface="Comic Sans MS" panose="030F0702030302020204"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Please continue to support your child to continue a love of reading. Reading records should be filled in 5 times per week and returned to school every Friday. In our class, we have a reading fluency challenge, where you time yourself for a 1 minute and see how many words you can read. You are aiming for 90-100 words. If you read many more, try a more challenging book to read. Most importantly, enjoy your reading time.</a:t>
            </a:r>
            <a:endParaRPr lang="en-GB" sz="900" dirty="0">
              <a:solidFill>
                <a:schemeClr val="bg1"/>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en-GB" sz="800" b="1"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en-GB" sz="800" b="1"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00"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sp>
        <p:nvSpPr>
          <p:cNvPr id="18" name="Text Box 2"/>
          <p:cNvSpPr txBox="1">
            <a:spLocks noChangeArrowheads="1"/>
          </p:cNvSpPr>
          <p:nvPr/>
        </p:nvSpPr>
        <p:spPr bwMode="auto">
          <a:xfrm>
            <a:off x="8682445" y="3187073"/>
            <a:ext cx="3413760" cy="341230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anchor="t" anchorCtr="0">
            <a:noAutofit/>
          </a:bodyPr>
          <a:lstStyle/>
          <a:p>
            <a:pPr algn="ctr">
              <a:lnSpc>
                <a:spcPct val="107000"/>
              </a:lnSpc>
              <a:spcAft>
                <a:spcPts val="800"/>
              </a:spcAft>
            </a:pPr>
            <a:r>
              <a:rPr lang="en-GB" sz="1600" b="1" u="sng" dirty="0">
                <a:ln>
                  <a:noFill/>
                </a:ln>
                <a:solidFill>
                  <a:srgbClr val="5B9BD5"/>
                </a:solidFill>
                <a:effectLst>
                  <a:outerShdw blurRad="38100" dist="25400" dir="5400000" algn="ctr">
                    <a:srgbClr val="6E747A">
                      <a:alpha val="43000"/>
                    </a:srgbClr>
                  </a:outerShdw>
                </a:effectLst>
                <a:latin typeface="Comic Sans MS" panose="030F0702030302020204" pitchFamily="66" charset="0"/>
                <a:ea typeface="Calibri" panose="020F0502020204030204" pitchFamily="34" charset="0"/>
                <a:cs typeface="Times New Roman" panose="02020603050405020304" pitchFamily="18" charset="0"/>
              </a:rPr>
              <a:t>Wider Curriculum</a:t>
            </a:r>
            <a:endParaRPr lang="en-GB" sz="1600" b="1" u="sng" dirty="0">
              <a:effectLst/>
              <a:latin typeface="Comic Sans MS" panose="030F0702030302020204"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Jigsaw – </a:t>
            </a:r>
            <a:r>
              <a:rPr lang="en-GB" sz="900" dirty="0">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Healthy me</a:t>
            </a:r>
            <a:endParaRPr lang="en-GB" sz="900" dirty="0">
              <a:solidFill>
                <a:schemeClr val="bg1"/>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Computing – </a:t>
            </a:r>
            <a:r>
              <a:rPr lang="en-GB" sz="900" dirty="0">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Coding – creating a game.</a:t>
            </a:r>
            <a:endParaRPr lang="en-GB" sz="900" dirty="0">
              <a:solidFill>
                <a:schemeClr val="bg1"/>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Music – </a:t>
            </a:r>
            <a:r>
              <a:rPr lang="en-GB" sz="900" dirty="0">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Singing with Mrs Gooch and Glockenspiel with Mr Carlton </a:t>
            </a:r>
            <a:endParaRPr lang="en-GB" sz="900" dirty="0">
              <a:solidFill>
                <a:schemeClr val="bg1"/>
              </a:solidFill>
              <a:ea typeface="Calibri" panose="020F0502020204030204" pitchFamily="34" charset="0"/>
              <a:cs typeface="Times New Roman" panose="02020603050405020304" pitchFamily="18" charset="0"/>
            </a:endParaRPr>
          </a:p>
          <a:p>
            <a:pPr algn="ctr">
              <a:lnSpc>
                <a:spcPct val="107000"/>
              </a:lnSpc>
              <a:spcAft>
                <a:spcPts val="800"/>
              </a:spcAft>
            </a:pPr>
            <a:r>
              <a:rPr lang="en-GB" sz="900" dirty="0">
                <a:solidFill>
                  <a:schemeClr val="bg1"/>
                </a:solidFill>
                <a:latin typeface="Linkpen 27b Join" panose="03050602060000000000" pitchFamily="66" charset="0"/>
                <a:ea typeface="Calibri" panose="020F0502020204030204" pitchFamily="34" charset="0"/>
                <a:cs typeface="Times New Roman" panose="02020603050405020304" pitchFamily="18" charset="0"/>
              </a:rPr>
              <a:t>PE – Hockey and Gymnastics - Flight</a:t>
            </a:r>
            <a:endParaRPr lang="en-GB" sz="900" dirty="0">
              <a:solidFill>
                <a:schemeClr val="bg1"/>
              </a:solidFill>
              <a:effectLst/>
              <a:latin typeface="Linkpen 27b Join" panose="03050602060000000000"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Spellings – </a:t>
            </a:r>
            <a:r>
              <a:rPr lang="en-GB" sz="900" dirty="0">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Continue developing a range of approaches to spelling.</a:t>
            </a:r>
            <a:endParaRPr lang="en-GB" sz="900" dirty="0">
              <a:solidFill>
                <a:schemeClr val="bg1"/>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PE is on a Tuesday afternoon – please ensure full kit is always in school and our uniform policy is adhered to for health and safety. Our school P.E kit consists of a Middlethorpe sport polo or white t-shirt and black shorts and sport trainers</a:t>
            </a:r>
            <a:r>
              <a:rPr lang="en-GB" sz="900"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a:t>
            </a:r>
          </a:p>
          <a:p>
            <a:pPr algn="ctr">
              <a:lnSpc>
                <a:spcPct val="107000"/>
              </a:lnSpc>
              <a:spcAft>
                <a:spcPts val="800"/>
              </a:spcAft>
            </a:pPr>
            <a:r>
              <a:rPr lang="en-GB" sz="1000"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14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en-GB" sz="800" b="1"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en-GB" sz="800" b="1"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00"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pic>
        <p:nvPicPr>
          <p:cNvPr id="19" name="Picture 18"/>
          <p:cNvPicPr/>
          <p:nvPr/>
        </p:nvPicPr>
        <p:blipFill rotWithShape="1">
          <a:blip r:embed="rId6" cstate="print">
            <a:extLst>
              <a:ext uri="{28A0092B-C50C-407E-A947-70E740481C1C}">
                <a14:useLocalDpi xmlns:a14="http://schemas.microsoft.com/office/drawing/2010/main" val="0"/>
              </a:ext>
            </a:extLst>
          </a:blip>
          <a:srcRect t="1" r="869" b="2076"/>
          <a:stretch/>
        </p:blipFill>
        <p:spPr bwMode="auto">
          <a:xfrm>
            <a:off x="7571596" y="2490913"/>
            <a:ext cx="718962" cy="696160"/>
          </a:xfrm>
          <a:prstGeom prst="rect">
            <a:avLst/>
          </a:prstGeom>
          <a:ln>
            <a:noFill/>
          </a:ln>
          <a:extLst>
            <a:ext uri="{53640926-AAD7-44D8-BBD7-CCE9431645EC}">
              <a14:shadowObscured xmlns:a14="http://schemas.microsoft.com/office/drawing/2010/main"/>
            </a:ext>
          </a:extLst>
        </p:spPr>
      </p:pic>
      <p:pic>
        <p:nvPicPr>
          <p:cNvPr id="20" name="Picture 19"/>
          <p:cNvPicPr/>
          <p:nvPr/>
        </p:nvPicPr>
        <p:blipFill rotWithShape="1">
          <a:blip r:embed="rId6" cstate="print">
            <a:extLst>
              <a:ext uri="{28A0092B-C50C-407E-A947-70E740481C1C}">
                <a14:useLocalDpi xmlns:a14="http://schemas.microsoft.com/office/drawing/2010/main" val="0"/>
              </a:ext>
            </a:extLst>
          </a:blip>
          <a:srcRect t="1" r="869" b="2076"/>
          <a:stretch/>
        </p:blipFill>
        <p:spPr bwMode="auto">
          <a:xfrm>
            <a:off x="3556441" y="2490913"/>
            <a:ext cx="718962" cy="696160"/>
          </a:xfrm>
          <a:prstGeom prst="rect">
            <a:avLst/>
          </a:prstGeom>
          <a:ln>
            <a:noFill/>
          </a:ln>
          <a:extLst>
            <a:ext uri="{53640926-AAD7-44D8-BBD7-CCE9431645EC}">
              <a14:shadowObscured xmlns:a14="http://schemas.microsoft.com/office/drawing/2010/main"/>
            </a:ext>
          </a:extLst>
        </p:spPr>
      </p:pic>
      <p:sp>
        <p:nvSpPr>
          <p:cNvPr id="3" name="Rectangle 2">
            <a:extLst>
              <a:ext uri="{FF2B5EF4-FFF2-40B4-BE49-F238E27FC236}">
                <a16:creationId xmlns:a16="http://schemas.microsoft.com/office/drawing/2014/main" id="{64072EE4-AF43-038B-F599-6ED268645049}"/>
              </a:ext>
            </a:extLst>
          </p:cNvPr>
          <p:cNvSpPr/>
          <p:nvPr/>
        </p:nvSpPr>
        <p:spPr>
          <a:xfrm>
            <a:off x="4275403" y="2490913"/>
            <a:ext cx="3296193" cy="93808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latin typeface="Linkpen 27b Join" panose="03050602060000000000" pitchFamily="66" charset="0"/>
              </a:rPr>
              <a:t>Heather Class</a:t>
            </a:r>
          </a:p>
          <a:p>
            <a:pPr algn="ctr"/>
            <a:r>
              <a:rPr lang="en-GB" dirty="0">
                <a:latin typeface="Linkpen 27b Join" panose="03050602060000000000" pitchFamily="66" charset="0"/>
              </a:rPr>
              <a:t>Spring Term 2 Newsletter</a:t>
            </a:r>
          </a:p>
        </p:txBody>
      </p:sp>
    </p:spTree>
    <p:extLst>
      <p:ext uri="{BB962C8B-B14F-4D97-AF65-F5344CB8AC3E}">
        <p14:creationId xmlns:p14="http://schemas.microsoft.com/office/powerpoint/2010/main" val="3780102559"/>
      </p:ext>
    </p:extLst>
  </p:cSld>
  <p:clrMapOvr>
    <a:masterClrMapping/>
  </p:clrMapOvr>
</p:sld>
</file>

<file path=ppt/theme/theme1.xml><?xml version="1.0" encoding="utf-8"?>
<a:theme xmlns:a="http://schemas.openxmlformats.org/drawingml/2006/main" name="Parcel">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CE2A7EDF09AA4D8123CD991C4270FB" ma:contentTypeVersion="15" ma:contentTypeDescription="Create a new document." ma:contentTypeScope="" ma:versionID="daea3f94d4f766f0375910be9b2ba6fb">
  <xsd:schema xmlns:xsd="http://www.w3.org/2001/XMLSchema" xmlns:xs="http://www.w3.org/2001/XMLSchema" xmlns:p="http://schemas.microsoft.com/office/2006/metadata/properties" xmlns:ns2="fbfaf87b-7bdd-4c4f-a8f3-ec676afede73" xmlns:ns3="597c8b6c-d28d-4116-9221-2285f0b83890" targetNamespace="http://schemas.microsoft.com/office/2006/metadata/properties" ma:root="true" ma:fieldsID="b21c9591371f1f850aced41d961ed5ca" ns2:_="" ns3:_="">
    <xsd:import namespace="fbfaf87b-7bdd-4c4f-a8f3-ec676afede73"/>
    <xsd:import namespace="597c8b6c-d28d-4116-9221-2285f0b83890"/>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faf87b-7bdd-4c4f-a8f3-ec676afede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ee90a1c-6484-4b97-8607-00254b61cbd0"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97c8b6c-d28d-4116-9221-2285f0b8389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9d1ace9-3a31-4726-8f57-0b105f78182c}" ma:internalName="TaxCatchAll" ma:showField="CatchAllData" ma:web="597c8b6c-d28d-4116-9221-2285f0b8389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bfaf87b-7bdd-4c4f-a8f3-ec676afede73">
      <Terms xmlns="http://schemas.microsoft.com/office/infopath/2007/PartnerControls"/>
    </lcf76f155ced4ddcb4097134ff3c332f>
    <TaxCatchAll xmlns="597c8b6c-d28d-4116-9221-2285f0b83890" xsi:nil="true"/>
  </documentManagement>
</p:properties>
</file>

<file path=customXml/itemProps1.xml><?xml version="1.0" encoding="utf-8"?>
<ds:datastoreItem xmlns:ds="http://schemas.openxmlformats.org/officeDocument/2006/customXml" ds:itemID="{DFCD2E21-C623-42F6-919B-4F9F1FA7B6EE}"/>
</file>

<file path=customXml/itemProps2.xml><?xml version="1.0" encoding="utf-8"?>
<ds:datastoreItem xmlns:ds="http://schemas.openxmlformats.org/officeDocument/2006/customXml" ds:itemID="{696032DE-2860-4216-8FF2-D0355D378E6E}">
  <ds:schemaRefs>
    <ds:schemaRef ds:uri="http://schemas.microsoft.com/sharepoint/v3/contenttype/forms"/>
  </ds:schemaRefs>
</ds:datastoreItem>
</file>

<file path=customXml/itemProps3.xml><?xml version="1.0" encoding="utf-8"?>
<ds:datastoreItem xmlns:ds="http://schemas.openxmlformats.org/officeDocument/2006/customXml" ds:itemID="{03A8E2BE-5E85-4D3D-88DE-F4407D869019}">
  <ds:schemaRefs>
    <ds:schemaRef ds:uri="http://purl.org/dc/dcmitype/"/>
    <ds:schemaRef ds:uri="http://purl.org/dc/elements/1.1/"/>
    <ds:schemaRef ds:uri="http://schemas.microsoft.com/office/infopath/2007/PartnerControls"/>
    <ds:schemaRef ds:uri="http://schemas.microsoft.com/office/2006/metadata/properties"/>
    <ds:schemaRef ds:uri="597c8b6c-d28d-4116-9221-2285f0b83890"/>
    <ds:schemaRef ds:uri="http://schemas.openxmlformats.org/package/2006/metadata/core-properties"/>
    <ds:schemaRef ds:uri="http://schemas.microsoft.com/office/2006/documentManagement/types"/>
    <ds:schemaRef ds:uri="fbfaf87b-7bdd-4c4f-a8f3-ec676afede73"/>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TM10001115[[fn=Parcel]]</Template>
  <TotalTime>124</TotalTime>
  <Words>525</Words>
  <Application>Microsoft Office PowerPoint</Application>
  <PresentationFormat>Widescreen</PresentationFormat>
  <Paragraphs>41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Comic Sans MS</vt:lpstr>
      <vt:lpstr>Gill Sans MT</vt:lpstr>
      <vt:lpstr>Linkpen 27b Join</vt:lpstr>
      <vt:lpstr>Parcel</vt:lpstr>
      <vt:lpstr>PowerPoint Presentation</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Cadman, Ben</dc:creator>
  <cp:lastModifiedBy>Cadman, Ben</cp:lastModifiedBy>
  <cp:revision>18</cp:revision>
  <dcterms:created xsi:type="dcterms:W3CDTF">2022-09-02T08:19:10Z</dcterms:created>
  <dcterms:modified xsi:type="dcterms:W3CDTF">2024-02-07T09:41:08Z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0x01010056CE2A7EDF09AA4D8123CD991C4270FB</vt:lpwstr>
  </property>
  <property fmtid="{D5CDD505-2E9C-101B-9397-08002B2CF9AE}" pid="3" name="Order">
    <vt:r8>1053000</vt:r8>
  </property>
  <property fmtid="{D5CDD505-2E9C-101B-9397-08002B2CF9AE}" pid="4" name="MediaServiceImageTags">
    <vt:lpwstr/>
  </property>
</Properties>
</file>