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62ACDD-D559-4D26-A18D-93118DEF7AB3}" v="1" dt="2025-06-09T09:35:37.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Williams" userId="587de886-4986-4e8c-ae3c-52c1a3979dfc" providerId="ADAL" clId="{98D86882-0471-415B-BB20-9CEE58C8D6E3}"/>
    <pc:docChg chg="custSel modSld">
      <pc:chgData name="Chloe Williams" userId="587de886-4986-4e8c-ae3c-52c1a3979dfc" providerId="ADAL" clId="{98D86882-0471-415B-BB20-9CEE58C8D6E3}" dt="2025-06-09T11:51:58.601" v="134" actId="20577"/>
      <pc:docMkLst>
        <pc:docMk/>
      </pc:docMkLst>
      <pc:sldChg chg="modSp mod">
        <pc:chgData name="Chloe Williams" userId="587de886-4986-4e8c-ae3c-52c1a3979dfc" providerId="ADAL" clId="{98D86882-0471-415B-BB20-9CEE58C8D6E3}" dt="2025-06-09T11:51:58.601" v="134" actId="20577"/>
        <pc:sldMkLst>
          <pc:docMk/>
          <pc:sldMk cId="2455221509" sldId="259"/>
        </pc:sldMkLst>
        <pc:spChg chg="mod">
          <ac:chgData name="Chloe Williams" userId="587de886-4986-4e8c-ae3c-52c1a3979dfc" providerId="ADAL" clId="{98D86882-0471-415B-BB20-9CEE58C8D6E3}" dt="2025-05-19T13:03:38.650" v="37" actId="20577"/>
          <ac:spMkLst>
            <pc:docMk/>
            <pc:sldMk cId="2455221509" sldId="259"/>
            <ac:spMk id="4" creationId="{00000000-0000-0000-0000-000000000000}"/>
          </ac:spMkLst>
        </pc:spChg>
        <pc:spChg chg="mod">
          <ac:chgData name="Chloe Williams" userId="587de886-4986-4e8c-ae3c-52c1a3979dfc" providerId="ADAL" clId="{98D86882-0471-415B-BB20-9CEE58C8D6E3}" dt="2025-05-19T13:01:15.936" v="2" actId="1076"/>
          <ac:spMkLst>
            <pc:docMk/>
            <pc:sldMk cId="2455221509" sldId="259"/>
            <ac:spMk id="5" creationId="{00000000-0000-0000-0000-000000000000}"/>
          </ac:spMkLst>
        </pc:spChg>
        <pc:spChg chg="mod">
          <ac:chgData name="Chloe Williams" userId="587de886-4986-4e8c-ae3c-52c1a3979dfc" providerId="ADAL" clId="{98D86882-0471-415B-BB20-9CEE58C8D6E3}" dt="2025-05-19T13:03:18.894" v="18" actId="20577"/>
          <ac:spMkLst>
            <pc:docMk/>
            <pc:sldMk cId="2455221509" sldId="259"/>
            <ac:spMk id="9" creationId="{00000000-0000-0000-0000-000000000000}"/>
          </ac:spMkLst>
        </pc:spChg>
        <pc:spChg chg="mod">
          <ac:chgData name="Chloe Williams" userId="587de886-4986-4e8c-ae3c-52c1a3979dfc" providerId="ADAL" clId="{98D86882-0471-415B-BB20-9CEE58C8D6E3}" dt="2025-05-19T13:02:19.338" v="7"/>
          <ac:spMkLst>
            <pc:docMk/>
            <pc:sldMk cId="2455221509" sldId="259"/>
            <ac:spMk id="11" creationId="{00000000-0000-0000-0000-000000000000}"/>
          </ac:spMkLst>
        </pc:spChg>
        <pc:spChg chg="mod">
          <ac:chgData name="Chloe Williams" userId="587de886-4986-4e8c-ae3c-52c1a3979dfc" providerId="ADAL" clId="{98D86882-0471-415B-BB20-9CEE58C8D6E3}" dt="2025-05-19T13:03:47.932" v="38" actId="14100"/>
          <ac:spMkLst>
            <pc:docMk/>
            <pc:sldMk cId="2455221509" sldId="259"/>
            <ac:spMk id="13" creationId="{00000000-0000-0000-0000-000000000000}"/>
          </ac:spMkLst>
        </pc:spChg>
        <pc:spChg chg="mod">
          <ac:chgData name="Chloe Williams" userId="587de886-4986-4e8c-ae3c-52c1a3979dfc" providerId="ADAL" clId="{98D86882-0471-415B-BB20-9CEE58C8D6E3}" dt="2025-06-09T11:51:58.601" v="134" actId="20577"/>
          <ac:spMkLst>
            <pc:docMk/>
            <pc:sldMk cId="2455221509" sldId="259"/>
            <ac:spMk id="15" creationId="{00000000-0000-0000-0000-000000000000}"/>
          </ac:spMkLst>
        </pc:spChg>
        <pc:spChg chg="mod">
          <ac:chgData name="Chloe Williams" userId="587de886-4986-4e8c-ae3c-52c1a3979dfc" providerId="ADAL" clId="{98D86882-0471-415B-BB20-9CEE58C8D6E3}" dt="2025-05-19T13:01:38.323" v="3"/>
          <ac:spMkLst>
            <pc:docMk/>
            <pc:sldMk cId="2455221509" sldId="259"/>
            <ac:spMk id="17" creationId="{00000000-0000-0000-0000-000000000000}"/>
          </ac:spMkLst>
        </pc:spChg>
        <pc:spChg chg="mod">
          <ac:chgData name="Chloe Williams" userId="587de886-4986-4e8c-ae3c-52c1a3979dfc" providerId="ADAL" clId="{98D86882-0471-415B-BB20-9CEE58C8D6E3}" dt="2025-06-08T17:17:40.687" v="115" actId="33524"/>
          <ac:spMkLst>
            <pc:docMk/>
            <pc:sldMk cId="2455221509" sldId="259"/>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09/06/2025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09/06/2025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09/06/2025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09/06/2025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38986305@N06/14869729347"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extLst>
              <a:ext uri="{837473B0-CC2E-450A-ABE3-18F120FF3D39}">
                <a1611:picAttrSrcUrl xmlns:a1611="http://schemas.microsoft.com/office/drawing/2016/11/main" r:id="rId3"/>
              </a:ext>
            </a:extLst>
          </a:blip>
          <a:srcRect/>
          <a:stretch>
            <a:fillRect t="-11000" b="-11000"/>
          </a:stretch>
        </a:blipFill>
        <a:effectLst/>
      </p:bgPr>
    </p:bg>
    <p:spTree>
      <p:nvGrpSpPr>
        <p:cNvPr id="1" name=""/>
        <p:cNvGrpSpPr/>
        <p:nvPr/>
      </p:nvGrpSpPr>
      <p:grpSpPr>
        <a:xfrm>
          <a:off x="0" y="0"/>
          <a:ext cx="0" cy="0"/>
          <a:chOff x="0" y="0"/>
          <a:chExt cx="0" cy="0"/>
        </a:xfrm>
      </p:grpSpPr>
      <p:sp>
        <p:nvSpPr>
          <p:cNvPr id="8" name="TextBox 7"/>
          <p:cNvSpPr txBox="1"/>
          <p:nvPr/>
        </p:nvSpPr>
        <p:spPr>
          <a:xfrm>
            <a:off x="4199559" y="201200"/>
            <a:ext cx="4159802" cy="2062103"/>
          </a:xfrm>
          <a:prstGeom prst="rect">
            <a:avLst/>
          </a:prstGeom>
          <a:noFill/>
        </p:spPr>
        <p:txBody>
          <a:bodyPr wrap="square" rtlCol="0">
            <a:spAutoFit/>
          </a:bodyPr>
          <a:lstStyle/>
          <a:p>
            <a:r>
              <a:rPr lang="en-GB" sz="1600" u="sng" dirty="0">
                <a:latin typeface="Comic Sans MS" panose="030F0702030302020204" pitchFamily="66" charset="0"/>
              </a:rPr>
              <a:t>Curriculum – Geography</a:t>
            </a:r>
          </a:p>
          <a:p>
            <a:r>
              <a:rPr lang="en-GB" sz="1400" dirty="0">
                <a:latin typeface="Letter-join Plus 36" panose="02000505000000020003" pitchFamily="50" charset="0"/>
              </a:rPr>
              <a:t>This half term in Year 4, our Geography enquiry question will be</a:t>
            </a:r>
            <a:r>
              <a:rPr lang="en-GB" sz="1400" b="1" dirty="0">
                <a:latin typeface="Letter-join Plus 36" panose="02000505000000020003" pitchFamily="50" charset="0"/>
              </a:rPr>
              <a:t>: “What makes Whitby wonderful?” </a:t>
            </a:r>
          </a:p>
          <a:p>
            <a:r>
              <a:rPr lang="en-GB" sz="1400" dirty="0">
                <a:latin typeface="Letter-join Plus 36" panose="02000505000000020003" pitchFamily="50" charset="0"/>
              </a:rPr>
              <a:t>Our learning will involve finding out where Whitby is–relating this to prior learning. We will learn what it is like in Whitby compared to Cleethorpes. We will also look at the area surrounding Whitby. A lot of the fieldwork will be carried out on our visit to Whitby.. Finally, we will research and study the reasons why Whitby is wonderful.</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41653" y="2794756"/>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Summer 2 2025 </a:t>
            </a:r>
          </a:p>
        </p:txBody>
      </p:sp>
      <p:sp>
        <p:nvSpPr>
          <p:cNvPr id="6" name="TextBox 5"/>
          <p:cNvSpPr txBox="1"/>
          <p:nvPr/>
        </p:nvSpPr>
        <p:spPr>
          <a:xfrm>
            <a:off x="131746" y="102006"/>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‘Oliver and the Seawigs’ by Philip Reeve., From the study of this book, we will be creating descriptive pieces about a setting as well as writing a biography about a famous explorer. We will develop our skills of using description and a range of sentence structures, as well as including our knowledge of Year 4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3/4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9559" y="3575383"/>
            <a:ext cx="4008993" cy="1269578"/>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300" dirty="0">
                <a:latin typeface="Letter-join Plus 36" panose="02000505000000020003" pitchFamily="50" charset="0"/>
              </a:rPr>
              <a:t>After this unit of Geography learning, children will have      an understanding of what Whitby is like and how it compares to Cleethorpes. Through investigation and actual </a:t>
            </a:r>
            <a:r>
              <a:rPr lang="en-GB" sz="1100" dirty="0">
                <a:latin typeface="Letter-join Plus 36" panose="02000505000000020003" pitchFamily="50" charset="0"/>
              </a:rPr>
              <a:t>study of the area, the children can decide if Whitby is wonderful.</a:t>
            </a:r>
          </a:p>
        </p:txBody>
      </p:sp>
      <p:sp>
        <p:nvSpPr>
          <p:cNvPr id="9" name="TextBox 8"/>
          <p:cNvSpPr txBox="1"/>
          <p:nvPr/>
        </p:nvSpPr>
        <p:spPr>
          <a:xfrm>
            <a:off x="8452158" y="95440"/>
            <a:ext cx="3571487" cy="2677656"/>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pPr algn="ctr"/>
            <a:endParaRPr lang="en-GB" sz="1400" dirty="0">
              <a:latin typeface="Letter-join Plus 36" panose="02000505000000020003" pitchFamily="50" charset="0"/>
            </a:endParaRPr>
          </a:p>
          <a:p>
            <a:pPr algn="ctr"/>
            <a:r>
              <a:rPr lang="en-GB" sz="1400" dirty="0">
                <a:latin typeface="Letter-join Plus 36" panose="02000505000000020003" pitchFamily="50" charset="0"/>
              </a:rPr>
              <a:t>In </a:t>
            </a:r>
            <a:r>
              <a:rPr lang="en-GB" sz="1400" b="1" dirty="0">
                <a:latin typeface="Letter-join Plus 36" panose="02000505000000020003" pitchFamily="50" charset="0"/>
              </a:rPr>
              <a:t>Year 4 </a:t>
            </a:r>
            <a:r>
              <a:rPr lang="en-GB" sz="1400" dirty="0">
                <a:latin typeface="Letter-join Plus 36" panose="02000505000000020003" pitchFamily="50" charset="0"/>
              </a:rPr>
              <a:t>this term we will continue to  consolidate our previous maths learning every day. New learning will consist of statistics and position and direction. In preparation for the Multiplication Tables Check in June, we will do daily practise using Timestables.co.uk, as well as TTRS. Please continue to support your child to practise their recall of all times tables up to 12 x 12. The ability to recall these facts more confidently would be hugely beneficial.  </a:t>
            </a:r>
            <a:endParaRPr lang="en-GB" sz="14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1"/>
            <a:ext cx="3955547" cy="137842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5538" y="5113552"/>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51844"/>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ICT – Information Technology </a:t>
            </a:r>
          </a:p>
          <a:p>
            <a:pPr>
              <a:spcAft>
                <a:spcPts val="800"/>
              </a:spcAft>
            </a:pPr>
            <a:r>
              <a:rPr lang="en-GB" sz="1100" dirty="0">
                <a:latin typeface="Comic Sans MS" panose="030F0702030302020204" pitchFamily="66" charset="0"/>
              </a:rPr>
              <a:t>PSHE – Changing Me</a:t>
            </a:r>
          </a:p>
          <a:p>
            <a:pPr>
              <a:spcAft>
                <a:spcPts val="800"/>
              </a:spcAft>
            </a:pPr>
            <a:r>
              <a:rPr lang="en-GB" sz="1100" dirty="0">
                <a:latin typeface="Comic Sans MS" panose="030F0702030302020204" pitchFamily="66" charset="0"/>
              </a:rPr>
              <a:t>Music </a:t>
            </a:r>
            <a:r>
              <a:rPr lang="en-GB" sz="1100">
                <a:latin typeface="Comic Sans MS" panose="030F0702030302020204" pitchFamily="66" charset="0"/>
              </a:rPr>
              <a:t>–  Recorders</a:t>
            </a:r>
            <a:endParaRPr lang="en-GB" sz="1100" dirty="0">
              <a:latin typeface="Comic Sans MS" panose="030F0702030302020204" pitchFamily="66" charset="0"/>
            </a:endParaRPr>
          </a:p>
          <a:p>
            <a:pPr>
              <a:spcAft>
                <a:spcPts val="800"/>
              </a:spcAft>
            </a:pPr>
            <a:r>
              <a:rPr lang="en-GB" sz="1100" dirty="0">
                <a:latin typeface="Comic Sans MS" panose="030F0702030302020204" pitchFamily="66" charset="0"/>
              </a:rPr>
              <a:t>PE – Cricket &amp; Tennis </a:t>
            </a:r>
          </a:p>
          <a:p>
            <a:pPr>
              <a:spcAft>
                <a:spcPts val="800"/>
              </a:spcAft>
            </a:pPr>
            <a:r>
              <a:rPr lang="en-GB" sz="1100" dirty="0">
                <a:latin typeface="Comic Sans MS" panose="030F0702030302020204" pitchFamily="66" charset="0"/>
              </a:rPr>
              <a:t>DT – How can we create a healthy food item?</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384995"/>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Wednesday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492990"/>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a:p>
            <a:pPr algn="ctr"/>
            <a:endParaRPr lang="en-GB" sz="1300" u="sng" dirty="0">
              <a:latin typeface="Comic Sans MS" panose="030F0702030302020204" pitchFamily="66" charset="0"/>
            </a:endParaRPr>
          </a:p>
        </p:txBody>
      </p:sp>
      <p:sp>
        <p:nvSpPr>
          <p:cNvPr id="17" name="Rectangle 16"/>
          <p:cNvSpPr/>
          <p:nvPr/>
        </p:nvSpPr>
        <p:spPr>
          <a:xfrm>
            <a:off x="4242485" y="5139174"/>
            <a:ext cx="4107709" cy="1508105"/>
          </a:xfrm>
          <a:prstGeom prst="rect">
            <a:avLst/>
          </a:prstGeom>
        </p:spPr>
        <p:txBody>
          <a:bodyPr wrap="square">
            <a:spAutoFit/>
          </a:bodyPr>
          <a:lstStyle/>
          <a:p>
            <a:pPr algn="ctr"/>
            <a:r>
              <a:rPr lang="en-GB" sz="1400" u="sng" dirty="0">
                <a:latin typeface="Comic Sans MS" panose="030F0702030302020204" pitchFamily="66" charset="0"/>
              </a:rPr>
              <a:t>Homework</a:t>
            </a:r>
          </a:p>
          <a:p>
            <a:pPr algn="ctr"/>
            <a:endParaRPr lang="en-GB" sz="1400" u="sng"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Each week the children are asked to return their homework books on a </a:t>
            </a:r>
            <a:r>
              <a:rPr kumimoji="0" lang="en-GB" sz="1600" b="1"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Monday.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Times tables will also be set on a </a:t>
            </a:r>
            <a:r>
              <a:rPr kumimoji="0" lang="en-GB" sz="1600" b="1"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Friday</a:t>
            </a:r>
            <a:r>
              <a:rPr kumimoji="0" lang="en-GB" sz="1600" b="0"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 ready for the following </a:t>
            </a:r>
            <a:r>
              <a:rPr kumimoji="0" lang="en-GB" sz="1600" b="1"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Friday</a:t>
            </a:r>
            <a:r>
              <a:rPr kumimoji="0" lang="en-GB" sz="1600" b="0" i="0" u="none" strike="noStrike" kern="1200" cap="none" spc="0" normalizeH="0" baseline="0" noProof="0" dirty="0">
                <a:ln>
                  <a:noFill/>
                </a:ln>
                <a:solidFill>
                  <a:prstClr val="black"/>
                </a:solidFill>
                <a:effectLst/>
                <a:uLnTx/>
                <a:uFillTx/>
                <a:latin typeface="Letter-join Plus 36" panose="02000505000000020003" pitchFamily="50" charset="0"/>
                <a:ea typeface="+mn-ea"/>
                <a:cs typeface="+mn-cs"/>
              </a:rPr>
              <a:t>. </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4 will be learning about Sound. We will learn about how sounds make it to our ears, how we can classify different sounds, what sounds we can hear, and we will be making a string telephone and seeing how it works</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6" ma:contentTypeDescription="Create a new document." ma:contentTypeScope="" ma:versionID="5c45a97292897e57d9889067e382471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2fe332fc5a6aed461336888d3ec1e4b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5DD6AC4D-9453-4C59-8594-9E0E7A539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3.xml><?xml version="1.0" encoding="utf-8"?>
<ds:datastoreItem xmlns:ds="http://schemas.openxmlformats.org/officeDocument/2006/customXml" ds:itemID="{7F87F5D9-EB42-4C98-8AB6-BBAEFD7F0D27}">
  <ds:schemaRefs>
    <ds:schemaRef ds:uri="http://purl.org/dc/dcmitype/"/>
    <ds:schemaRef ds:uri="fbfaf87b-7bdd-4c4f-a8f3-ec676afede73"/>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597c8b6c-d28d-4116-9221-2285f0b83890"/>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750</TotalTime>
  <Words>596</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Chloe Williams</cp:lastModifiedBy>
  <cp:revision>13</cp:revision>
  <dcterms:created xsi:type="dcterms:W3CDTF">2022-04-09T12:44:16Z</dcterms:created>
  <dcterms:modified xsi:type="dcterms:W3CDTF">2025-06-09T11:52:01Z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