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dman, Ben" userId="19a4090c-3457-4d71-88f3-a1d47547c2a4" providerId="ADAL" clId="{FD925A63-2275-474A-BF0E-FC862A403E11}"/>
    <pc:docChg chg="modSld">
      <pc:chgData name="Cadman, Ben" userId="19a4090c-3457-4d71-88f3-a1d47547c2a4" providerId="ADAL" clId="{FD925A63-2275-474A-BF0E-FC862A403E11}" dt="2023-02-11T09:04:24.547" v="58" actId="20577"/>
      <pc:docMkLst>
        <pc:docMk/>
      </pc:docMkLst>
      <pc:sldChg chg="modSp mod">
        <pc:chgData name="Cadman, Ben" userId="19a4090c-3457-4d71-88f3-a1d47547c2a4" providerId="ADAL" clId="{FD925A63-2275-474A-BF0E-FC862A403E11}" dt="2023-02-11T09:04:24.547" v="58" actId="20577"/>
        <pc:sldMkLst>
          <pc:docMk/>
          <pc:sldMk cId="3780102559" sldId="256"/>
        </pc:sldMkLst>
        <pc:spChg chg="mod">
          <ac:chgData name="Cadman, Ben" userId="19a4090c-3457-4d71-88f3-a1d47547c2a4" providerId="ADAL" clId="{FD925A63-2275-474A-BF0E-FC862A403E11}" dt="2023-02-11T09:01:37.875" v="3" actId="20577"/>
          <ac:spMkLst>
            <pc:docMk/>
            <pc:sldMk cId="3780102559" sldId="256"/>
            <ac:spMk id="11" creationId="{00000000-0000-0000-0000-000000000000}"/>
          </ac:spMkLst>
        </pc:spChg>
        <pc:spChg chg="mod">
          <ac:chgData name="Cadman, Ben" userId="19a4090c-3457-4d71-88f3-a1d47547c2a4" providerId="ADAL" clId="{FD925A63-2275-474A-BF0E-FC862A403E11}" dt="2023-02-11T09:03:31.945" v="47" actId="20577"/>
          <ac:spMkLst>
            <pc:docMk/>
            <pc:sldMk cId="3780102559" sldId="256"/>
            <ac:spMk id="12" creationId="{00000000-0000-0000-0000-000000000000}"/>
          </ac:spMkLst>
        </pc:spChg>
        <pc:spChg chg="mod">
          <ac:chgData name="Cadman, Ben" userId="19a4090c-3457-4d71-88f3-a1d47547c2a4" providerId="ADAL" clId="{FD925A63-2275-474A-BF0E-FC862A403E11}" dt="2023-02-11T09:04:04.919" v="54" actId="20577"/>
          <ac:spMkLst>
            <pc:docMk/>
            <pc:sldMk cId="3780102559" sldId="256"/>
            <ac:spMk id="13" creationId="{00000000-0000-0000-0000-000000000000}"/>
          </ac:spMkLst>
        </pc:spChg>
        <pc:spChg chg="mod">
          <ac:chgData name="Cadman, Ben" userId="19a4090c-3457-4d71-88f3-a1d47547c2a4" providerId="ADAL" clId="{FD925A63-2275-474A-BF0E-FC862A403E11}" dt="2023-02-11T09:04:24.547" v="58" actId="20577"/>
          <ac:spMkLst>
            <pc:docMk/>
            <pc:sldMk cId="3780102559" sldId="256"/>
            <ac:spMk id="14" creationId="{00000000-0000-0000-0000-000000000000}"/>
          </ac:spMkLst>
        </pc:spChg>
        <pc:spChg chg="mod">
          <ac:chgData name="Cadman, Ben" userId="19a4090c-3457-4d71-88f3-a1d47547c2a4" providerId="ADAL" clId="{FD925A63-2275-474A-BF0E-FC862A403E11}" dt="2023-02-11T09:02:00.053" v="5" actId="113"/>
          <ac:spMkLst>
            <pc:docMk/>
            <pc:sldMk cId="3780102559" sldId="256"/>
            <ac:spMk id="18" creationId="{00000000-0000-0000-0000-000000000000}"/>
          </ac:spMkLst>
        </pc:spChg>
      </pc:sldChg>
    </pc:docChg>
  </pc:docChgLst>
  <pc:docChgLst>
    <pc:chgData name="Cadman, Ben" userId="19a4090c-3457-4d71-88f3-a1d47547c2a4" providerId="ADAL" clId="{CD65A425-F683-49BE-8500-CE024CAFF31D}"/>
    <pc:docChg chg="modSld">
      <pc:chgData name="Cadman, Ben" userId="19a4090c-3457-4d71-88f3-a1d47547c2a4" providerId="ADAL" clId="{CD65A425-F683-49BE-8500-CE024CAFF31D}" dt="2024-03-18T13:44:22.341" v="12" actId="20577"/>
      <pc:docMkLst>
        <pc:docMk/>
      </pc:docMkLst>
      <pc:sldChg chg="modSp mod">
        <pc:chgData name="Cadman, Ben" userId="19a4090c-3457-4d71-88f3-a1d47547c2a4" providerId="ADAL" clId="{CD65A425-F683-49BE-8500-CE024CAFF31D}" dt="2024-03-18T13:44:22.341" v="12" actId="20577"/>
        <pc:sldMkLst>
          <pc:docMk/>
          <pc:sldMk cId="3780102559" sldId="256"/>
        </pc:sldMkLst>
        <pc:spChg chg="mod">
          <ac:chgData name="Cadman, Ben" userId="19a4090c-3457-4d71-88f3-a1d47547c2a4" providerId="ADAL" clId="{CD65A425-F683-49BE-8500-CE024CAFF31D}" dt="2024-03-18T13:44:22.341" v="12" actId="20577"/>
          <ac:spMkLst>
            <pc:docMk/>
            <pc:sldMk cId="3780102559" sldId="256"/>
            <ac:spMk id="18" creationId="{00000000-0000-0000-0000-000000000000}"/>
          </ac:spMkLst>
        </pc:spChg>
      </pc:sldChg>
    </pc:docChg>
  </pc:docChgLst>
  <pc:docChgLst>
    <pc:chgData name="Cadman, Ben" userId="19a4090c-3457-4d71-88f3-a1d47547c2a4" providerId="ADAL" clId="{44E03745-BF17-4560-97FC-6BC79BAB281E}"/>
    <pc:docChg chg="custSel modSld">
      <pc:chgData name="Cadman, Ben" userId="19a4090c-3457-4d71-88f3-a1d47547c2a4" providerId="ADAL" clId="{44E03745-BF17-4560-97FC-6BC79BAB281E}" dt="2023-04-06T12:12:53.706" v="1392" actId="313"/>
      <pc:docMkLst>
        <pc:docMk/>
      </pc:docMkLst>
      <pc:sldChg chg="addSp delSp modSp mod">
        <pc:chgData name="Cadman, Ben" userId="19a4090c-3457-4d71-88f3-a1d47547c2a4" providerId="ADAL" clId="{44E03745-BF17-4560-97FC-6BC79BAB281E}" dt="2023-04-06T12:12:53.706" v="1392" actId="313"/>
        <pc:sldMkLst>
          <pc:docMk/>
          <pc:sldMk cId="3780102559" sldId="256"/>
        </pc:sldMkLst>
        <pc:spChg chg="mod">
          <ac:chgData name="Cadman, Ben" userId="19a4090c-3457-4d71-88f3-a1d47547c2a4" providerId="ADAL" clId="{44E03745-BF17-4560-97FC-6BC79BAB281E}" dt="2023-04-06T11:57:27.774" v="24" actId="20577"/>
          <ac:spMkLst>
            <pc:docMk/>
            <pc:sldMk cId="3780102559" sldId="256"/>
            <ac:spMk id="3" creationId="{64072EE4-AF43-038B-F599-6ED268645049}"/>
          </ac:spMkLst>
        </pc:spChg>
        <pc:spChg chg="mod">
          <ac:chgData name="Cadman, Ben" userId="19a4090c-3457-4d71-88f3-a1d47547c2a4" providerId="ADAL" clId="{44E03745-BF17-4560-97FC-6BC79BAB281E}" dt="2023-04-06T11:58:48.075" v="149" actId="20577"/>
          <ac:spMkLst>
            <pc:docMk/>
            <pc:sldMk cId="3780102559" sldId="256"/>
            <ac:spMk id="11" creationId="{00000000-0000-0000-0000-000000000000}"/>
          </ac:spMkLst>
        </pc:spChg>
        <pc:spChg chg="mod">
          <ac:chgData name="Cadman, Ben" userId="19a4090c-3457-4d71-88f3-a1d47547c2a4" providerId="ADAL" clId="{44E03745-BF17-4560-97FC-6BC79BAB281E}" dt="2023-04-06T12:12:53.706" v="1392" actId="313"/>
          <ac:spMkLst>
            <pc:docMk/>
            <pc:sldMk cId="3780102559" sldId="256"/>
            <ac:spMk id="12" creationId="{00000000-0000-0000-0000-000000000000}"/>
          </ac:spMkLst>
        </pc:spChg>
        <pc:spChg chg="mod">
          <ac:chgData name="Cadman, Ben" userId="19a4090c-3457-4d71-88f3-a1d47547c2a4" providerId="ADAL" clId="{44E03745-BF17-4560-97FC-6BC79BAB281E}" dt="2023-04-06T12:09:05.794" v="846" actId="403"/>
          <ac:spMkLst>
            <pc:docMk/>
            <pc:sldMk cId="3780102559" sldId="256"/>
            <ac:spMk id="13" creationId="{00000000-0000-0000-0000-000000000000}"/>
          </ac:spMkLst>
        </pc:spChg>
        <pc:spChg chg="mod">
          <ac:chgData name="Cadman, Ben" userId="19a4090c-3457-4d71-88f3-a1d47547c2a4" providerId="ADAL" clId="{44E03745-BF17-4560-97FC-6BC79BAB281E}" dt="2023-04-06T12:01:53.091" v="716" actId="404"/>
          <ac:spMkLst>
            <pc:docMk/>
            <pc:sldMk cId="3780102559" sldId="256"/>
            <ac:spMk id="14" creationId="{00000000-0000-0000-0000-000000000000}"/>
          </ac:spMkLst>
        </pc:spChg>
        <pc:spChg chg="mod">
          <ac:chgData name="Cadman, Ben" userId="19a4090c-3457-4d71-88f3-a1d47547c2a4" providerId="ADAL" clId="{44E03745-BF17-4560-97FC-6BC79BAB281E}" dt="2023-04-06T12:00:18.544" v="378" actId="20577"/>
          <ac:spMkLst>
            <pc:docMk/>
            <pc:sldMk cId="3780102559" sldId="256"/>
            <ac:spMk id="15" creationId="{00000000-0000-0000-0000-000000000000}"/>
          </ac:spMkLst>
        </pc:spChg>
        <pc:spChg chg="mod">
          <ac:chgData name="Cadman, Ben" userId="19a4090c-3457-4d71-88f3-a1d47547c2a4" providerId="ADAL" clId="{44E03745-BF17-4560-97FC-6BC79BAB281E}" dt="2023-04-06T12:00:06.117" v="368" actId="1076"/>
          <ac:spMkLst>
            <pc:docMk/>
            <pc:sldMk cId="3780102559" sldId="256"/>
            <ac:spMk id="18" creationId="{00000000-0000-0000-0000-000000000000}"/>
          </ac:spMkLst>
        </pc:spChg>
        <pc:picChg chg="del">
          <ac:chgData name="Cadman, Ben" userId="19a4090c-3457-4d71-88f3-a1d47547c2a4" providerId="ADAL" clId="{44E03745-BF17-4560-97FC-6BC79BAB281E}" dt="2023-04-06T11:57:01.105" v="2" actId="21"/>
          <ac:picMkLst>
            <pc:docMk/>
            <pc:sldMk cId="3780102559" sldId="256"/>
            <ac:picMk id="4" creationId="{C0DEDEA0-BA5C-25C8-5DD4-BBBA41C0D14D}"/>
          </ac:picMkLst>
        </pc:picChg>
        <pc:picChg chg="del">
          <ac:chgData name="Cadman, Ben" userId="19a4090c-3457-4d71-88f3-a1d47547c2a4" providerId="ADAL" clId="{44E03745-BF17-4560-97FC-6BC79BAB281E}" dt="2023-04-06T11:57:02.631" v="3" actId="21"/>
          <ac:picMkLst>
            <pc:docMk/>
            <pc:sldMk cId="3780102559" sldId="256"/>
            <ac:picMk id="5" creationId="{8F140C34-7BB9-6E13-EAE6-2355DF3A07EC}"/>
          </ac:picMkLst>
        </pc:picChg>
        <pc:picChg chg="del">
          <ac:chgData name="Cadman, Ben" userId="19a4090c-3457-4d71-88f3-a1d47547c2a4" providerId="ADAL" clId="{44E03745-BF17-4560-97FC-6BC79BAB281E}" dt="2023-04-06T11:57:04.030" v="4" actId="21"/>
          <ac:picMkLst>
            <pc:docMk/>
            <pc:sldMk cId="3780102559" sldId="256"/>
            <ac:picMk id="6" creationId="{651A856A-7B91-1EB7-4545-BA85A3946829}"/>
          </ac:picMkLst>
        </pc:picChg>
        <pc:picChg chg="del">
          <ac:chgData name="Cadman, Ben" userId="19a4090c-3457-4d71-88f3-a1d47547c2a4" providerId="ADAL" clId="{44E03745-BF17-4560-97FC-6BC79BAB281E}" dt="2023-04-06T11:56:59.125" v="1" actId="21"/>
          <ac:picMkLst>
            <pc:docMk/>
            <pc:sldMk cId="3780102559" sldId="256"/>
            <ac:picMk id="7" creationId="{425E46E5-E754-1ACC-4D7F-AE2A215A16CE}"/>
          </ac:picMkLst>
        </pc:picChg>
        <pc:picChg chg="add mod">
          <ac:chgData name="Cadman, Ben" userId="19a4090c-3457-4d71-88f3-a1d47547c2a4" providerId="ADAL" clId="{44E03745-BF17-4560-97FC-6BC79BAB281E}" dt="2023-04-06T11:57:17.593" v="8" actId="167"/>
          <ac:picMkLst>
            <pc:docMk/>
            <pc:sldMk cId="3780102559" sldId="256"/>
            <ac:picMk id="1026" creationId="{CE571184-E05C-3413-4CBC-B82C15ADAA80}"/>
          </ac:picMkLst>
        </pc:picChg>
      </pc:sldChg>
    </pc:docChg>
  </pc:docChgLst>
  <pc:docChgLst>
    <pc:chgData name="Cadman, Ben" userId="19a4090c-3457-4d71-88f3-a1d47547c2a4" providerId="ADAL" clId="{010FB49B-1F35-4D3B-946E-F24CDCCB9FB6}"/>
    <pc:docChg chg="custSel modSld">
      <pc:chgData name="Cadman, Ben" userId="19a4090c-3457-4d71-88f3-a1d47547c2a4" providerId="ADAL" clId="{010FB49B-1F35-4D3B-946E-F24CDCCB9FB6}" dt="2023-02-11T09:00:38.290" v="3723" actId="14100"/>
      <pc:docMkLst>
        <pc:docMk/>
      </pc:docMkLst>
      <pc:sldChg chg="addSp delSp modSp mod">
        <pc:chgData name="Cadman, Ben" userId="19a4090c-3457-4d71-88f3-a1d47547c2a4" providerId="ADAL" clId="{010FB49B-1F35-4D3B-946E-F24CDCCB9FB6}" dt="2023-02-11T09:00:38.290" v="3723" actId="14100"/>
        <pc:sldMkLst>
          <pc:docMk/>
          <pc:sldMk cId="3780102559" sldId="256"/>
        </pc:sldMkLst>
        <pc:spChg chg="add del mod">
          <ac:chgData name="Cadman, Ben" userId="19a4090c-3457-4d71-88f3-a1d47547c2a4" providerId="ADAL" clId="{010FB49B-1F35-4D3B-946E-F24CDCCB9FB6}" dt="2023-02-11T08:39:41.977" v="2" actId="21"/>
          <ac:spMkLst>
            <pc:docMk/>
            <pc:sldMk cId="3780102559" sldId="256"/>
            <ac:spMk id="2" creationId="{AE8646C2-DD54-7D73-7994-6EAC68EC3DC4}"/>
          </ac:spMkLst>
        </pc:spChg>
        <pc:spChg chg="add mod">
          <ac:chgData name="Cadman, Ben" userId="19a4090c-3457-4d71-88f3-a1d47547c2a4" providerId="ADAL" clId="{010FB49B-1F35-4D3B-946E-F24CDCCB9FB6}" dt="2023-02-11T08:40:07.671" v="57" actId="2711"/>
          <ac:spMkLst>
            <pc:docMk/>
            <pc:sldMk cId="3780102559" sldId="256"/>
            <ac:spMk id="3" creationId="{64072EE4-AF43-038B-F599-6ED268645049}"/>
          </ac:spMkLst>
        </pc:spChg>
        <pc:spChg chg="mod">
          <ac:chgData name="Cadman, Ben" userId="19a4090c-3457-4d71-88f3-a1d47547c2a4" providerId="ADAL" clId="{010FB49B-1F35-4D3B-946E-F24CDCCB9FB6}" dt="2023-02-11T08:44:26.408" v="1183" actId="20577"/>
          <ac:spMkLst>
            <pc:docMk/>
            <pc:sldMk cId="3780102559" sldId="256"/>
            <ac:spMk id="11" creationId="{00000000-0000-0000-0000-000000000000}"/>
          </ac:spMkLst>
        </pc:spChg>
        <pc:spChg chg="mod">
          <ac:chgData name="Cadman, Ben" userId="19a4090c-3457-4d71-88f3-a1d47547c2a4" providerId="ADAL" clId="{010FB49B-1F35-4D3B-946E-F24CDCCB9FB6}" dt="2023-02-11T08:49:02.546" v="2441" actId="20577"/>
          <ac:spMkLst>
            <pc:docMk/>
            <pc:sldMk cId="3780102559" sldId="256"/>
            <ac:spMk id="12" creationId="{00000000-0000-0000-0000-000000000000}"/>
          </ac:spMkLst>
        </pc:spChg>
        <pc:spChg chg="mod">
          <ac:chgData name="Cadman, Ben" userId="19a4090c-3457-4d71-88f3-a1d47547c2a4" providerId="ADAL" clId="{010FB49B-1F35-4D3B-946E-F24CDCCB9FB6}" dt="2023-02-11T08:52:27.998" v="3122" actId="14100"/>
          <ac:spMkLst>
            <pc:docMk/>
            <pc:sldMk cId="3780102559" sldId="256"/>
            <ac:spMk id="13" creationId="{00000000-0000-0000-0000-000000000000}"/>
          </ac:spMkLst>
        </pc:spChg>
        <pc:spChg chg="mod">
          <ac:chgData name="Cadman, Ben" userId="19a4090c-3457-4d71-88f3-a1d47547c2a4" providerId="ADAL" clId="{010FB49B-1F35-4D3B-946E-F24CDCCB9FB6}" dt="2023-02-11T08:57:14.785" v="3698" actId="313"/>
          <ac:spMkLst>
            <pc:docMk/>
            <pc:sldMk cId="3780102559" sldId="256"/>
            <ac:spMk id="14" creationId="{00000000-0000-0000-0000-000000000000}"/>
          </ac:spMkLst>
        </pc:spChg>
        <pc:spChg chg="mod">
          <ac:chgData name="Cadman, Ben" userId="19a4090c-3457-4d71-88f3-a1d47547c2a4" providerId="ADAL" clId="{010FB49B-1F35-4D3B-946E-F24CDCCB9FB6}" dt="2023-02-11T08:40:18.586" v="73" actId="20577"/>
          <ac:spMkLst>
            <pc:docMk/>
            <pc:sldMk cId="3780102559" sldId="256"/>
            <ac:spMk id="15" creationId="{00000000-0000-0000-0000-000000000000}"/>
          </ac:spMkLst>
        </pc:spChg>
        <pc:spChg chg="mod">
          <ac:chgData name="Cadman, Ben" userId="19a4090c-3457-4d71-88f3-a1d47547c2a4" providerId="ADAL" clId="{010FB49B-1F35-4D3B-946E-F24CDCCB9FB6}" dt="2023-02-11T08:52:44.801" v="3151" actId="20577"/>
          <ac:spMkLst>
            <pc:docMk/>
            <pc:sldMk cId="3780102559" sldId="256"/>
            <ac:spMk id="18" creationId="{00000000-0000-0000-0000-000000000000}"/>
          </ac:spMkLst>
        </pc:spChg>
        <pc:picChg chg="add mod">
          <ac:chgData name="Cadman, Ben" userId="19a4090c-3457-4d71-88f3-a1d47547c2a4" providerId="ADAL" clId="{010FB49B-1F35-4D3B-946E-F24CDCCB9FB6}" dt="2023-02-11T09:00:20.603" v="3719" actId="14100"/>
          <ac:picMkLst>
            <pc:docMk/>
            <pc:sldMk cId="3780102559" sldId="256"/>
            <ac:picMk id="4" creationId="{C0DEDEA0-BA5C-25C8-5DD4-BBBA41C0D14D}"/>
          </ac:picMkLst>
        </pc:picChg>
        <pc:picChg chg="add mod">
          <ac:chgData name="Cadman, Ben" userId="19a4090c-3457-4d71-88f3-a1d47547c2a4" providerId="ADAL" clId="{010FB49B-1F35-4D3B-946E-F24CDCCB9FB6}" dt="2023-02-11T08:59:38.194" v="3713" actId="14100"/>
          <ac:picMkLst>
            <pc:docMk/>
            <pc:sldMk cId="3780102559" sldId="256"/>
            <ac:picMk id="5" creationId="{8F140C34-7BB9-6E13-EAE6-2355DF3A07EC}"/>
          </ac:picMkLst>
        </pc:picChg>
        <pc:picChg chg="add mod">
          <ac:chgData name="Cadman, Ben" userId="19a4090c-3457-4d71-88f3-a1d47547c2a4" providerId="ADAL" clId="{010FB49B-1F35-4D3B-946E-F24CDCCB9FB6}" dt="2023-02-11T08:59:47.061" v="3716" actId="167"/>
          <ac:picMkLst>
            <pc:docMk/>
            <pc:sldMk cId="3780102559" sldId="256"/>
            <ac:picMk id="6" creationId="{651A856A-7B91-1EB7-4545-BA85A3946829}"/>
          </ac:picMkLst>
        </pc:picChg>
        <pc:picChg chg="add mod">
          <ac:chgData name="Cadman, Ben" userId="19a4090c-3457-4d71-88f3-a1d47547c2a4" providerId="ADAL" clId="{010FB49B-1F35-4D3B-946E-F24CDCCB9FB6}" dt="2023-02-11T09:00:38.290" v="3723" actId="14100"/>
          <ac:picMkLst>
            <pc:docMk/>
            <pc:sldMk cId="3780102559" sldId="256"/>
            <ac:picMk id="7" creationId="{425E46E5-E754-1ACC-4D7F-AE2A215A16CE}"/>
          </ac:picMkLst>
        </pc:picChg>
        <pc:picChg chg="del">
          <ac:chgData name="Cadman, Ben" userId="19a4090c-3457-4d71-88f3-a1d47547c2a4" providerId="ADAL" clId="{010FB49B-1F35-4D3B-946E-F24CDCCB9FB6}" dt="2023-02-11T08:39:29.314" v="0" actId="21"/>
          <ac:picMkLst>
            <pc:docMk/>
            <pc:sldMk cId="3780102559" sldId="256"/>
            <ac:picMk id="8" creationId="{00000000-0000-0000-0000-000000000000}"/>
          </ac:picMkLst>
        </pc:picChg>
        <pc:picChg chg="del">
          <ac:chgData name="Cadman, Ben" userId="19a4090c-3457-4d71-88f3-a1d47547c2a4" providerId="ADAL" clId="{010FB49B-1F35-4D3B-946E-F24CDCCB9FB6}" dt="2023-02-11T08:44:29.762" v="1184" actId="21"/>
          <ac:picMkLst>
            <pc:docMk/>
            <pc:sldMk cId="3780102559" sldId="256"/>
            <ac:picMk id="1026" creationId="{00000000-0000-0000-0000-000000000000}"/>
          </ac:picMkLst>
        </pc:picChg>
        <pc:picChg chg="del">
          <ac:chgData name="Cadman, Ben" userId="19a4090c-3457-4d71-88f3-a1d47547c2a4" providerId="ADAL" clId="{010FB49B-1F35-4D3B-946E-F24CDCCB9FB6}" dt="2023-02-11T08:44:34.009" v="1186" actId="21"/>
          <ac:picMkLst>
            <pc:docMk/>
            <pc:sldMk cId="3780102559" sldId="256"/>
            <ac:picMk id="1028" creationId="{00000000-0000-0000-0000-000000000000}"/>
          </ac:picMkLst>
        </pc:picChg>
        <pc:picChg chg="del">
          <ac:chgData name="Cadman, Ben" userId="19a4090c-3457-4d71-88f3-a1d47547c2a4" providerId="ADAL" clId="{010FB49B-1F35-4D3B-946E-F24CDCCB9FB6}" dt="2023-02-11T08:44:31.085" v="1185" actId="21"/>
          <ac:picMkLst>
            <pc:docMk/>
            <pc:sldMk cId="3780102559" sldId="256"/>
            <ac:picMk id="1030" creationId="{00000000-0000-0000-0000-000000000000}"/>
          </ac:picMkLst>
        </pc:picChg>
        <pc:picChg chg="del">
          <ac:chgData name="Cadman, Ben" userId="19a4090c-3457-4d71-88f3-a1d47547c2a4" providerId="ADAL" clId="{010FB49B-1F35-4D3B-946E-F24CDCCB9FB6}" dt="2023-02-11T08:52:30.936" v="3123" actId="21"/>
          <ac:picMkLst>
            <pc:docMk/>
            <pc:sldMk cId="3780102559" sldId="256"/>
            <ac:picMk id="103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12357639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416347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75296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22501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8471111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65986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6218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352138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245640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245CD42-81F1-4F73-8CD3-FF07B4E0C641}" type="datetimeFigureOut">
              <a:rPr lang="en-GB" smtClean="0"/>
              <a:t>18/03/2024</a:t>
            </a:fld>
            <a:endParaRPr lang="en-GB"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1" name="Slide Number Placeholder 10"/>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95751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245CD42-81F1-4F73-8CD3-FF07B4E0C641}" type="datetimeFigureOut">
              <a:rPr lang="en-GB" smtClean="0"/>
              <a:t>18/03/2024</a:t>
            </a:fld>
            <a:endParaRPr lang="en-GB"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0" name="Slide Number Placeholder 9"/>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168251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245CD42-81F1-4F73-8CD3-FF07B4E0C641}" type="datetimeFigureOut">
              <a:rPr lang="en-GB" smtClean="0"/>
              <a:t>18/03/2024</a:t>
            </a:fld>
            <a:endParaRPr lang="en-GB"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3F71E14-400D-4311-8836-746A59EF4738}" type="slidenum">
              <a:rPr lang="en-GB" smtClean="0"/>
              <a:t>‹#›</a:t>
            </a:fld>
            <a:endParaRPr lang="en-GB" dirty="0"/>
          </a:p>
        </p:txBody>
      </p:sp>
    </p:spTree>
    <p:extLst>
      <p:ext uri="{BB962C8B-B14F-4D97-AF65-F5344CB8AC3E}">
        <p14:creationId xmlns:p14="http://schemas.microsoft.com/office/powerpoint/2010/main" val="2534867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nding signs of climate change and adaptation in the ancient Maya lowlands  | YaleNews">
            <a:extLst>
              <a:ext uri="{FF2B5EF4-FFF2-40B4-BE49-F238E27FC236}">
                <a16:creationId xmlns:a16="http://schemas.microsoft.com/office/drawing/2014/main" id="{CE571184-E05C-3413-4CBC-B82C15ADAA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747"/>
            <a:ext cx="12192000" cy="6859747"/>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
          <p:cNvSpPr txBox="1">
            <a:spLocks noChangeArrowheads="1"/>
          </p:cNvSpPr>
          <p:nvPr/>
        </p:nvSpPr>
        <p:spPr bwMode="auto">
          <a:xfrm>
            <a:off x="8482148" y="112415"/>
            <a:ext cx="3413760" cy="223420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sp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Maths</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we will be learning about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continue developing our understanding of decimals, fractions and percentages alongside learning about area and perimeter. Furthermore, we will continue with our daily implementation of quick maths and our D.N.As in order to recall on previous learning and to develop our fluency and problem solving skills.</a:t>
            </a:r>
            <a:endParaRPr lang="en-GB" sz="16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3751376" y="112415"/>
            <a:ext cx="4365011" cy="21938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Curriculum – History</a:t>
            </a:r>
            <a:endParaRPr lang="en-GB" sz="1600"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our curriculum focus is History</a:t>
            </a:r>
            <a:r>
              <a:rPr lang="en-GB" sz="8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t>
            </a:r>
            <a:r>
              <a:rPr lang="en-GB" sz="8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Our learning question is, ‘</a:t>
            </a:r>
            <a:r>
              <a:rPr lang="en-GB" sz="8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What is the lasting legacy of the Mayans?’</a:t>
            </a:r>
          </a:p>
          <a:p>
            <a:pPr algn="ctr">
              <a:lnSpc>
                <a:spcPct val="107000"/>
              </a:lnSpc>
              <a:spcAft>
                <a:spcPts val="800"/>
              </a:spcAft>
            </a:pPr>
            <a:r>
              <a:rPr lang="en-GB" sz="8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learn about; what the Mayan world was life, why was trade so important for them, what were they good at and what happened to the Maya. </a:t>
            </a:r>
          </a:p>
          <a:p>
            <a:pPr algn="ctr">
              <a:lnSpc>
                <a:spcPct val="107000"/>
              </a:lnSpc>
              <a:spcAft>
                <a:spcPts val="800"/>
              </a:spcAft>
            </a:pPr>
            <a:r>
              <a:rPr lang="en-GB" sz="8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By the end of unit, we will be able to construct a timeline of events, understand how their life changed overtime and describe their cultural and religious beliefs.</a:t>
            </a:r>
            <a:endParaRPr lang="en-GB" sz="8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104218" y="112415"/>
            <a:ext cx="3405336" cy="18992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Literacy </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develop our </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writing by learning about the text – </a:t>
            </a:r>
            <a:r>
              <a:rPr lang="en-GB" sz="900" i="1"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Cosmic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by Frank Cottrell-Boyce </a:t>
            </a:r>
            <a:r>
              <a:rPr lang="en-GB" sz="900" i="1"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which will explore the journey of </a:t>
            </a:r>
            <a:r>
              <a:rPr lang="en-GB" sz="9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r>
              <a:rPr lang="en-US" sz="900" b="0" i="0" dirty="0">
                <a:solidFill>
                  <a:srgbClr val="333333"/>
                </a:solidFill>
                <a:effectLst/>
                <a:latin typeface="Linkpen 27b Join" panose="03050602060000000000" pitchFamily="66" charset="0"/>
              </a:rPr>
              <a:t>Liam , who makes a giant leap for boy-kind by competing with a group of adults for the chance to go into space. We will write a persuasive advert and a narrative.</a:t>
            </a:r>
            <a:endParaRPr lang="en-GB" sz="900" dirty="0">
              <a:effectLst/>
              <a:latin typeface="Linkpen 27b Join" panose="03050602060000000000"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4" name="Text Box 2"/>
          <p:cNvSpPr txBox="1">
            <a:spLocks noChangeArrowheads="1"/>
          </p:cNvSpPr>
          <p:nvPr/>
        </p:nvSpPr>
        <p:spPr bwMode="auto">
          <a:xfrm>
            <a:off x="104218" y="2090057"/>
            <a:ext cx="3405336" cy="20203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Science</a:t>
            </a:r>
          </a:p>
          <a:p>
            <a:pPr algn="ctr">
              <a:lnSpc>
                <a:spcPct val="107000"/>
              </a:lnSpc>
              <a:spcAft>
                <a:spcPts val="800"/>
              </a:spcAft>
            </a:pPr>
            <a:endParaRPr lang="en-GB" sz="2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we will be making learning all about living things and their habitats. Our lessons will teach us about plants and their parts. How mammals and plants reproduce and how to classify different mammals due to their features.</a:t>
            </a:r>
            <a:endParaRPr lang="en-GB" sz="1800" dirty="0">
              <a:solidFill>
                <a:srgbClr val="000000"/>
              </a:solidFill>
              <a:effectLst/>
              <a:latin typeface="Linkpen 27b Join" panose="03050602060000000000" pitchFamily="66" charset="0"/>
              <a:ea typeface="Calibri" panose="020F0502020204030204" pitchFamily="34" charset="0"/>
              <a:cs typeface="Cambria" panose="02040503050406030204" pitchFamily="18" charset="0"/>
            </a:endParaRPr>
          </a:p>
          <a:p>
            <a:pPr algn="ctr">
              <a:lnSpc>
                <a:spcPct val="107000"/>
              </a:lnSpc>
              <a:spcAft>
                <a:spcPts val="800"/>
              </a:spcAft>
            </a:pP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5" name="Text Box 2"/>
          <p:cNvSpPr txBox="1">
            <a:spLocks noChangeArrowheads="1"/>
          </p:cNvSpPr>
          <p:nvPr/>
        </p:nvSpPr>
        <p:spPr bwMode="auto">
          <a:xfrm>
            <a:off x="3751376" y="3544389"/>
            <a:ext cx="4365011" cy="324829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Homework</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Children will be assigned homework on a Friday, which will be due in the following Thursday. Children will be given homework books. The same expectations apply with presentation, when completing any homework projects. </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Homework will entail research, quizzes and recapping previous learning alongside self-discovery around our curriculum topic of History</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Children may be given additional homework in relation to Literacy and Maths but this will be given at teacher discretion.</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If you have any issues with your child returning homework or struggling with homework, please contact Mr Cadman ASAP.</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104219" y="4345577"/>
            <a:ext cx="3405336" cy="2447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Reading</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Please continue to support your child to continue a love of reading. Reading records should be filled in 5 times per week and returned to school every Friday. In our class, we have a reading fluency challenge, where you time yourself for a 1 minute and see how many words you can read. You are aiming for 90-100 words. If you read many more, try a more challenging book to read. Most importantly, enjoy your reading time.</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8534399" y="2959956"/>
            <a:ext cx="3413760" cy="356159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Wider Curriculum</a:t>
            </a:r>
          </a:p>
          <a:p>
            <a:pPr algn="ctr">
              <a:lnSpc>
                <a:spcPct val="107000"/>
              </a:lnSpc>
              <a:spcAft>
                <a:spcPts val="800"/>
              </a:spcAft>
            </a:pP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Jigsaw – Relationships</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Computing – Information technology - a</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nimation</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Music – Glockenspiel with Mr Carlton</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solidFill>
                <a:schemeClr val="bg1"/>
              </a:solidFill>
              <a:ea typeface="Calibri" panose="020F0502020204030204" pitchFamily="34" charset="0"/>
              <a:cs typeface="Times New Roman" panose="02020603050405020304" pitchFamily="18" charset="0"/>
            </a:endParaRPr>
          </a:p>
          <a:p>
            <a:pPr algn="ctr">
              <a:lnSpc>
                <a:spcPct val="107000"/>
              </a:lnSpc>
              <a:spcAft>
                <a:spcPts val="800"/>
              </a:spcAft>
            </a:pPr>
            <a:r>
              <a:rPr lang="en-GB" sz="900" dirty="0">
                <a:solidFill>
                  <a:schemeClr val="bg1"/>
                </a:solidFill>
                <a:latin typeface="Linkpen 27b Join" panose="03050602060000000000" pitchFamily="66" charset="0"/>
                <a:ea typeface="Calibri" panose="020F0502020204030204" pitchFamily="34" charset="0"/>
                <a:cs typeface="Times New Roman" panose="02020603050405020304" pitchFamily="18" charset="0"/>
              </a:rPr>
              <a:t>PE – Athletics and Rounders</a:t>
            </a: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Spellings –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Continue developing a range of approaches to spelling.</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PE is on </a:t>
            </a:r>
            <a:r>
              <a:rPr lang="en-GB" sz="90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 Tuesday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afternoon</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 please ensure full kit is in school at all times and our uniform policy is adhered to for health and safety. Our school P.E kit consists of a Middlethorpe sport polo or white t-shirt and black shorts and sport trainers</a:t>
            </a: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t>
            </a:r>
          </a:p>
          <a:p>
            <a:pPr algn="ctr">
              <a:lnSpc>
                <a:spcPct val="107000"/>
              </a:lnSpc>
              <a:spcAft>
                <a:spcPts val="800"/>
              </a:spcAft>
            </a:pPr>
            <a:endParaRPr lang="en-GB"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pic>
        <p:nvPicPr>
          <p:cNvPr id="19" name="Picture 18"/>
          <p:cNvPicPr/>
          <p:nvPr/>
        </p:nvPicPr>
        <p:blipFill rotWithShape="1">
          <a:blip r:embed="rId3" cstate="print">
            <a:extLst>
              <a:ext uri="{28A0092B-C50C-407E-A947-70E740481C1C}">
                <a14:useLocalDpi xmlns:a14="http://schemas.microsoft.com/office/drawing/2010/main" val="0"/>
              </a:ext>
            </a:extLst>
          </a:blip>
          <a:srcRect t="1" r="869" b="2076"/>
          <a:stretch/>
        </p:blipFill>
        <p:spPr bwMode="auto">
          <a:xfrm>
            <a:off x="7571596" y="2490913"/>
            <a:ext cx="718962" cy="696160"/>
          </a:xfrm>
          <a:prstGeom prst="rect">
            <a:avLst/>
          </a:prstGeom>
          <a:ln>
            <a:noFill/>
          </a:ln>
          <a:extLst>
            <a:ext uri="{53640926-AAD7-44D8-BBD7-CCE9431645EC}">
              <a14:shadowObscured xmlns:a14="http://schemas.microsoft.com/office/drawing/2010/main"/>
            </a:ext>
          </a:extLst>
        </p:spPr>
      </p:pic>
      <p:pic>
        <p:nvPicPr>
          <p:cNvPr id="20" name="Picture 19"/>
          <p:cNvPicPr/>
          <p:nvPr/>
        </p:nvPicPr>
        <p:blipFill rotWithShape="1">
          <a:blip r:embed="rId3" cstate="print">
            <a:extLst>
              <a:ext uri="{28A0092B-C50C-407E-A947-70E740481C1C}">
                <a14:useLocalDpi xmlns:a14="http://schemas.microsoft.com/office/drawing/2010/main" val="0"/>
              </a:ext>
            </a:extLst>
          </a:blip>
          <a:srcRect t="1" r="869" b="2076"/>
          <a:stretch/>
        </p:blipFill>
        <p:spPr bwMode="auto">
          <a:xfrm>
            <a:off x="3556441" y="2490913"/>
            <a:ext cx="718962" cy="696160"/>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64072EE4-AF43-038B-F599-6ED268645049}"/>
              </a:ext>
            </a:extLst>
          </p:cNvPr>
          <p:cNvSpPr/>
          <p:nvPr/>
        </p:nvSpPr>
        <p:spPr>
          <a:xfrm>
            <a:off x="4275403" y="2490913"/>
            <a:ext cx="3296193" cy="93808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latin typeface="Linkpen 27b Join" panose="03050602060000000000" pitchFamily="66" charset="0"/>
              </a:rPr>
              <a:t>Heather Class</a:t>
            </a:r>
          </a:p>
          <a:p>
            <a:pPr algn="ctr"/>
            <a:r>
              <a:rPr lang="en-GB" dirty="0">
                <a:latin typeface="Linkpen 27b Join" panose="03050602060000000000" pitchFamily="66" charset="0"/>
              </a:rPr>
              <a:t>Summer Term 1 Newsletter</a:t>
            </a:r>
          </a:p>
        </p:txBody>
      </p:sp>
    </p:spTree>
    <p:extLst>
      <p:ext uri="{BB962C8B-B14F-4D97-AF65-F5344CB8AC3E}">
        <p14:creationId xmlns:p14="http://schemas.microsoft.com/office/powerpoint/2010/main" val="3780102559"/>
      </p:ext>
    </p:extLst>
  </p:cSld>
  <p:clrMapOvr>
    <a:masterClrMapping/>
  </p:clrMapOvr>
</p:sld>
</file>

<file path=ppt/theme/theme1.xml><?xml version="1.0" encoding="utf-8"?>
<a:theme xmlns:a="http://schemas.openxmlformats.org/drawingml/2006/main" name="Parce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A8E2BE-5E85-4D3D-88DE-F4407D869019}">
  <ds:schemaRefs>
    <ds:schemaRef ds:uri="http://schemas.microsoft.com/office/infopath/2007/PartnerControls"/>
    <ds:schemaRef ds:uri="597c8b6c-d28d-4116-9221-2285f0b83890"/>
    <ds:schemaRef ds:uri="http://purl.org/dc/terms/"/>
    <ds:schemaRef ds:uri="http://schemas.microsoft.com/office/2006/documentManagement/types"/>
    <ds:schemaRef ds:uri="http://purl.org/dc/elements/1.1/"/>
    <ds:schemaRef ds:uri="http://purl.org/dc/dcmitype/"/>
    <ds:schemaRef ds:uri="http://www.w3.org/XML/1998/namespace"/>
    <ds:schemaRef ds:uri="http://schemas.openxmlformats.org/package/2006/metadata/core-properties"/>
    <ds:schemaRef ds:uri="fbfaf87b-7bdd-4c4f-a8f3-ec676afede73"/>
    <ds:schemaRef ds:uri="http://schemas.microsoft.com/office/2006/metadata/properties"/>
  </ds:schemaRefs>
</ds:datastoreItem>
</file>

<file path=customXml/itemProps2.xml><?xml version="1.0" encoding="utf-8"?>
<ds:datastoreItem xmlns:ds="http://schemas.openxmlformats.org/officeDocument/2006/customXml" ds:itemID="{696032DE-2860-4216-8FF2-D0355D378E6E}">
  <ds:schemaRefs>
    <ds:schemaRef ds:uri="http://schemas.microsoft.com/sharepoint/v3/contenttype/forms"/>
  </ds:schemaRefs>
</ds:datastoreItem>
</file>

<file path=customXml/itemProps3.xml><?xml version="1.0" encoding="utf-8"?>
<ds:datastoreItem xmlns:ds="http://schemas.openxmlformats.org/officeDocument/2006/customXml" ds:itemID="{A594F3D1-7E00-4227-8F41-7E3D385BB088}"/>
</file>

<file path=docProps/app.xml><?xml version="1.0" encoding="utf-8"?>
<Properties xmlns="http://schemas.openxmlformats.org/officeDocument/2006/extended-properties" xmlns:vt="http://schemas.openxmlformats.org/officeDocument/2006/docPropsVTypes">
  <Template>TM10001115[[fn=Parcel]]</Template>
  <TotalTime>135</TotalTime>
  <Words>543</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Comic Sans MS</vt:lpstr>
      <vt:lpstr>Gill Sans MT</vt:lpstr>
      <vt:lpstr>Linkpen 27b Join</vt:lpstr>
      <vt:lpstr>Parcel</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Cadman, Ben</dc:creator>
  <cp:lastModifiedBy>Cadman, Ben</cp:lastModifiedBy>
  <cp:revision>18</cp:revision>
  <dcterms:created xsi:type="dcterms:W3CDTF">2022-09-02T08:19:10Z</dcterms:created>
  <dcterms:modified xsi:type="dcterms:W3CDTF">2024-03-18T13:44:24Z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1053000</vt:r8>
  </property>
  <property fmtid="{D5CDD505-2E9C-101B-9397-08002B2CF9AE}" pid="4" name="MediaServiceImageTags">
    <vt:lpwstr/>
  </property>
</Properties>
</file>