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11483C34-25E1-4BAD-B364-1019CED8F671}"/>
    <pc:docChg chg="undo custSel modSld">
      <pc:chgData name="Cadman, Ben" userId="19a4090c-3457-4d71-88f3-a1d47547c2a4" providerId="ADAL" clId="{11483C34-25E1-4BAD-B364-1019CED8F671}" dt="2022-10-31T11:34:35.059" v="68" actId="14100"/>
      <pc:docMkLst>
        <pc:docMk/>
      </pc:docMkLst>
      <pc:sldChg chg="addSp delSp modSp mod">
        <pc:chgData name="Cadman, Ben" userId="19a4090c-3457-4d71-88f3-a1d47547c2a4" providerId="ADAL" clId="{11483C34-25E1-4BAD-B364-1019CED8F671}" dt="2022-10-31T11:34:35.059" v="68" actId="14100"/>
        <pc:sldMkLst>
          <pc:docMk/>
          <pc:sldMk cId="3497726233" sldId="256"/>
        </pc:sldMkLst>
        <pc:spChg chg="mod">
          <ac:chgData name="Cadman, Ben" userId="19a4090c-3457-4d71-88f3-a1d47547c2a4" providerId="ADAL" clId="{11483C34-25E1-4BAD-B364-1019CED8F671}" dt="2022-10-31T11:34:25.051" v="65" actId="20577"/>
          <ac:spMkLst>
            <pc:docMk/>
            <pc:sldMk cId="3497726233" sldId="256"/>
            <ac:spMk id="3" creationId="{7E3E1EAB-89E3-E5A9-290F-8C54D65E938E}"/>
          </ac:spMkLst>
        </pc:spChg>
        <pc:spChg chg="add del mod">
          <ac:chgData name="Cadman, Ben" userId="19a4090c-3457-4d71-88f3-a1d47547c2a4" providerId="ADAL" clId="{11483C34-25E1-4BAD-B364-1019CED8F671}" dt="2022-10-31T11:34:12.347" v="59" actId="20577"/>
          <ac:spMkLst>
            <pc:docMk/>
            <pc:sldMk cId="3497726233" sldId="256"/>
            <ac:spMk id="10" creationId="{00000000-0000-0000-0000-000000000000}"/>
          </ac:spMkLst>
        </pc:spChg>
        <pc:picChg chg="add mod modCrop">
          <ac:chgData name="Cadman, Ben" userId="19a4090c-3457-4d71-88f3-a1d47547c2a4" providerId="ADAL" clId="{11483C34-25E1-4BAD-B364-1019CED8F671}" dt="2022-10-31T11:34:14.564" v="60" actId="1076"/>
          <ac:picMkLst>
            <pc:docMk/>
            <pc:sldMk cId="3497726233" sldId="256"/>
            <ac:picMk id="7" creationId="{7539A0EC-0013-71A5-D510-A7F9F9CFBAF6}"/>
          </ac:picMkLst>
        </pc:picChg>
        <pc:picChg chg="del">
          <ac:chgData name="Cadman, Ben" userId="19a4090c-3457-4d71-88f3-a1d47547c2a4" providerId="ADAL" clId="{11483C34-25E1-4BAD-B364-1019CED8F671}" dt="2022-10-31T11:31:02.318" v="0" actId="21"/>
          <ac:picMkLst>
            <pc:docMk/>
            <pc:sldMk cId="3497726233" sldId="256"/>
            <ac:picMk id="11" creationId="{BD49025A-093A-74A2-CDF4-E06F77DB4A70}"/>
          </ac:picMkLst>
        </pc:picChg>
        <pc:picChg chg="add mod modCrop">
          <ac:chgData name="Cadman, Ben" userId="19a4090c-3457-4d71-88f3-a1d47547c2a4" providerId="ADAL" clId="{11483C34-25E1-4BAD-B364-1019CED8F671}" dt="2022-10-31T11:34:35.059" v="68" actId="14100"/>
          <ac:picMkLst>
            <pc:docMk/>
            <pc:sldMk cId="3497726233" sldId="256"/>
            <ac:picMk id="13" creationId="{DEF0CD09-34A5-ED6D-7EBA-63E16B03804B}"/>
          </ac:picMkLst>
        </pc:picChg>
        <pc:picChg chg="del">
          <ac:chgData name="Cadman, Ben" userId="19a4090c-3457-4d71-88f3-a1d47547c2a4" providerId="ADAL" clId="{11483C34-25E1-4BAD-B364-1019CED8F671}" dt="2022-10-31T11:31:11.103" v="5" actId="21"/>
          <ac:picMkLst>
            <pc:docMk/>
            <pc:sldMk cId="3497726233" sldId="256"/>
            <ac:picMk id="25" creationId="{D7AE0966-8DBE-9050-5F2B-83B6606E04AD}"/>
          </ac:picMkLst>
        </pc:picChg>
      </pc:sldChg>
    </pc:docChg>
  </pc:docChgLst>
  <pc:docChgLst>
    <pc:chgData name="Cadman, Ben" userId="19a4090c-3457-4d71-88f3-a1d47547c2a4" providerId="ADAL" clId="{E82325EF-D0E5-48F8-9D9E-8C6F0A9DB8C9}"/>
    <pc:docChg chg="custSel modSld">
      <pc:chgData name="Cadman, Ben" userId="19a4090c-3457-4d71-88f3-a1d47547c2a4" providerId="ADAL" clId="{E82325EF-D0E5-48F8-9D9E-8C6F0A9DB8C9}" dt="2023-02-09T20:18:46.976" v="15" actId="14100"/>
      <pc:docMkLst>
        <pc:docMk/>
      </pc:docMkLst>
      <pc:sldChg chg="addSp delSp modSp mod">
        <pc:chgData name="Cadman, Ben" userId="19a4090c-3457-4d71-88f3-a1d47547c2a4" providerId="ADAL" clId="{E82325EF-D0E5-48F8-9D9E-8C6F0A9DB8C9}" dt="2023-02-09T20:18:46.976" v="15" actId="14100"/>
        <pc:sldMkLst>
          <pc:docMk/>
          <pc:sldMk cId="3497726233" sldId="256"/>
        </pc:sldMkLst>
        <pc:spChg chg="mod">
          <ac:chgData name="Cadman, Ben" userId="19a4090c-3457-4d71-88f3-a1d47547c2a4" providerId="ADAL" clId="{E82325EF-D0E5-48F8-9D9E-8C6F0A9DB8C9}" dt="2023-02-09T20:13:36.654" v="9" actId="20577"/>
          <ac:spMkLst>
            <pc:docMk/>
            <pc:sldMk cId="3497726233" sldId="256"/>
            <ac:spMk id="3" creationId="{7E3E1EAB-89E3-E5A9-290F-8C54D65E938E}"/>
          </ac:spMkLst>
        </pc:spChg>
        <pc:spChg chg="mod">
          <ac:chgData name="Cadman, Ben" userId="19a4090c-3457-4d71-88f3-a1d47547c2a4" providerId="ADAL" clId="{E82325EF-D0E5-48F8-9D9E-8C6F0A9DB8C9}" dt="2023-02-09T20:13:33.543" v="7" actId="20577"/>
          <ac:spMkLst>
            <pc:docMk/>
            <pc:sldMk cId="3497726233" sldId="256"/>
            <ac:spMk id="10" creationId="{00000000-0000-0000-0000-000000000000}"/>
          </ac:spMkLst>
        </pc:spChg>
        <pc:spChg chg="mod">
          <ac:chgData name="Cadman, Ben" userId="19a4090c-3457-4d71-88f3-a1d47547c2a4" providerId="ADAL" clId="{E82325EF-D0E5-48F8-9D9E-8C6F0A9DB8C9}" dt="2023-02-09T20:13:23.094" v="5" actId="20577"/>
          <ac:spMkLst>
            <pc:docMk/>
            <pc:sldMk cId="3497726233" sldId="256"/>
            <ac:spMk id="21" creationId="{000FE4B5-BD03-B933-CF92-66A675DC3509}"/>
          </ac:spMkLst>
        </pc:spChg>
        <pc:picChg chg="add mod">
          <ac:chgData name="Cadman, Ben" userId="19a4090c-3457-4d71-88f3-a1d47547c2a4" providerId="ADAL" clId="{E82325EF-D0E5-48F8-9D9E-8C6F0A9DB8C9}" dt="2023-02-09T20:18:46.976" v="15" actId="14100"/>
          <ac:picMkLst>
            <pc:docMk/>
            <pc:sldMk cId="3497726233" sldId="256"/>
            <ac:picMk id="7" creationId="{71A480C8-4A09-0AB8-1E02-7FD267E0663C}"/>
          </ac:picMkLst>
        </pc:picChg>
        <pc:picChg chg="del">
          <ac:chgData name="Cadman, Ben" userId="19a4090c-3457-4d71-88f3-a1d47547c2a4" providerId="ADAL" clId="{E82325EF-D0E5-48F8-9D9E-8C6F0A9DB8C9}" dt="2023-02-09T20:13:08.908" v="0" actId="21"/>
          <ac:picMkLst>
            <pc:docMk/>
            <pc:sldMk cId="3497726233" sldId="256"/>
            <ac:picMk id="9" creationId="{4C0D2230-7E96-7FCE-FBAB-A9C0C824619B}"/>
          </ac:picMkLst>
        </pc:picChg>
      </pc:sldChg>
    </pc:docChg>
  </pc:docChgLst>
  <pc:docChgLst>
    <pc:chgData name="Cadman, Ben" userId="19a4090c-3457-4d71-88f3-a1d47547c2a4" providerId="ADAL" clId="{2FE10EAF-A6F6-4E84-848C-7D73B18D2D13}"/>
    <pc:docChg chg="undo redo custSel modSld">
      <pc:chgData name="Cadman, Ben" userId="19a4090c-3457-4d71-88f3-a1d47547c2a4" providerId="ADAL" clId="{2FE10EAF-A6F6-4E84-848C-7D73B18D2D13}" dt="2023-06-06T19:57:44.927" v="86" actId="14100"/>
      <pc:docMkLst>
        <pc:docMk/>
      </pc:docMkLst>
      <pc:sldChg chg="addSp delSp modSp mod">
        <pc:chgData name="Cadman, Ben" userId="19a4090c-3457-4d71-88f3-a1d47547c2a4" providerId="ADAL" clId="{2FE10EAF-A6F6-4E84-848C-7D73B18D2D13}" dt="2023-06-06T19:57:44.927" v="86" actId="14100"/>
        <pc:sldMkLst>
          <pc:docMk/>
          <pc:sldMk cId="3497726233" sldId="256"/>
        </pc:sldMkLst>
        <pc:spChg chg="mod">
          <ac:chgData name="Cadman, Ben" userId="19a4090c-3457-4d71-88f3-a1d47547c2a4" providerId="ADAL" clId="{2FE10EAF-A6F6-4E84-848C-7D73B18D2D13}" dt="2023-06-06T19:51:21.481" v="50" actId="20577"/>
          <ac:spMkLst>
            <pc:docMk/>
            <pc:sldMk cId="3497726233" sldId="256"/>
            <ac:spMk id="2" creationId="{00000000-0000-0000-0000-000000000000}"/>
          </ac:spMkLst>
        </pc:spChg>
        <pc:spChg chg="mod">
          <ac:chgData name="Cadman, Ben" userId="19a4090c-3457-4d71-88f3-a1d47547c2a4" providerId="ADAL" clId="{2FE10EAF-A6F6-4E84-848C-7D73B18D2D13}" dt="2023-06-06T19:51:29.745" v="69" actId="20577"/>
          <ac:spMkLst>
            <pc:docMk/>
            <pc:sldMk cId="3497726233" sldId="256"/>
            <ac:spMk id="3" creationId="{7E3E1EAB-89E3-E5A9-290F-8C54D65E938E}"/>
          </ac:spMkLst>
        </pc:spChg>
        <pc:spChg chg="mod">
          <ac:chgData name="Cadman, Ben" userId="19a4090c-3457-4d71-88f3-a1d47547c2a4" providerId="ADAL" clId="{2FE10EAF-A6F6-4E84-848C-7D73B18D2D13}" dt="2023-06-06T19:51:34.996" v="81" actId="20577"/>
          <ac:spMkLst>
            <pc:docMk/>
            <pc:sldMk cId="3497726233" sldId="256"/>
            <ac:spMk id="10" creationId="{00000000-0000-0000-0000-000000000000}"/>
          </ac:spMkLst>
        </pc:spChg>
        <pc:spChg chg="mod">
          <ac:chgData name="Cadman, Ben" userId="19a4090c-3457-4d71-88f3-a1d47547c2a4" providerId="ADAL" clId="{2FE10EAF-A6F6-4E84-848C-7D73B18D2D13}" dt="2023-06-06T19:51:25.854" v="59" actId="20577"/>
          <ac:spMkLst>
            <pc:docMk/>
            <pc:sldMk cId="3497726233" sldId="256"/>
            <ac:spMk id="26" creationId="{00000000-0000-0000-0000-000000000000}"/>
          </ac:spMkLst>
        </pc:spChg>
        <pc:picChg chg="add del">
          <ac:chgData name="Cadman, Ben" userId="19a4090c-3457-4d71-88f3-a1d47547c2a4" providerId="ADAL" clId="{2FE10EAF-A6F6-4E84-848C-7D73B18D2D13}" dt="2023-06-06T19:57:34.782" v="83" actId="21"/>
          <ac:picMkLst>
            <pc:docMk/>
            <pc:sldMk cId="3497726233" sldId="256"/>
            <ac:picMk id="7" creationId="{71A480C8-4A09-0AB8-1E02-7FD267E0663C}"/>
          </ac:picMkLst>
        </pc:picChg>
        <pc:picChg chg="add mod">
          <ac:chgData name="Cadman, Ben" userId="19a4090c-3457-4d71-88f3-a1d47547c2a4" providerId="ADAL" clId="{2FE10EAF-A6F6-4E84-848C-7D73B18D2D13}" dt="2023-06-06T19:57:44.927" v="86" actId="14100"/>
          <ac:picMkLst>
            <pc:docMk/>
            <pc:sldMk cId="3497726233" sldId="256"/>
            <ac:picMk id="9" creationId="{1F9AC174-DE88-2614-7866-D7549E4A5A66}"/>
          </ac:picMkLst>
        </pc:picChg>
        <pc:picChg chg="add del">
          <ac:chgData name="Cadman, Ben" userId="19a4090c-3457-4d71-88f3-a1d47547c2a4" providerId="ADAL" clId="{2FE10EAF-A6F6-4E84-848C-7D73B18D2D13}" dt="2023-06-06T19:50:47.214" v="24" actId="21"/>
          <ac:picMkLst>
            <pc:docMk/>
            <pc:sldMk cId="3497726233" sldId="256"/>
            <ac:picMk id="14" creationId="{D7C8C7B9-E68A-EEA1-E009-74F7DB6029EE}"/>
          </ac:picMkLst>
        </pc:picChg>
      </pc:sldChg>
    </pc:docChg>
  </pc:docChgLst>
  <pc:docChgLst>
    <pc:chgData name="Cadman, Ben" userId="19a4090c-3457-4d71-88f3-a1d47547c2a4" providerId="ADAL" clId="{8C0432AF-F14A-4522-960F-BD673AC23263}"/>
    <pc:docChg chg="custSel modSld">
      <pc:chgData name="Cadman, Ben" userId="19a4090c-3457-4d71-88f3-a1d47547c2a4" providerId="ADAL" clId="{8C0432AF-F14A-4522-960F-BD673AC23263}" dt="2023-01-12T09:54:59.754" v="91" actId="1076"/>
      <pc:docMkLst>
        <pc:docMk/>
      </pc:docMkLst>
      <pc:sldChg chg="addSp delSp modSp mod">
        <pc:chgData name="Cadman, Ben" userId="19a4090c-3457-4d71-88f3-a1d47547c2a4" providerId="ADAL" clId="{8C0432AF-F14A-4522-960F-BD673AC23263}" dt="2023-01-12T09:54:59.754" v="91" actId="1076"/>
        <pc:sldMkLst>
          <pc:docMk/>
          <pc:sldMk cId="3497726233" sldId="256"/>
        </pc:sldMkLst>
        <pc:spChg chg="mod">
          <ac:chgData name="Cadman, Ben" userId="19a4090c-3457-4d71-88f3-a1d47547c2a4" providerId="ADAL" clId="{8C0432AF-F14A-4522-960F-BD673AC23263}" dt="2023-01-12T09:53:23.818" v="73" actId="14100"/>
          <ac:spMkLst>
            <pc:docMk/>
            <pc:sldMk cId="3497726233" sldId="256"/>
            <ac:spMk id="3" creationId="{7E3E1EAB-89E3-E5A9-290F-8C54D65E938E}"/>
          </ac:spMkLst>
        </pc:spChg>
        <pc:spChg chg="mod">
          <ac:chgData name="Cadman, Ben" userId="19a4090c-3457-4d71-88f3-a1d47547c2a4" providerId="ADAL" clId="{8C0432AF-F14A-4522-960F-BD673AC23263}" dt="2023-01-12T09:48:39.170" v="31" actId="20577"/>
          <ac:spMkLst>
            <pc:docMk/>
            <pc:sldMk cId="3497726233" sldId="256"/>
            <ac:spMk id="10" creationId="{00000000-0000-0000-0000-000000000000}"/>
          </ac:spMkLst>
        </pc:spChg>
        <pc:picChg chg="del">
          <ac:chgData name="Cadman, Ben" userId="19a4090c-3457-4d71-88f3-a1d47547c2a4" providerId="ADAL" clId="{8C0432AF-F14A-4522-960F-BD673AC23263}" dt="2023-01-12T09:48:31.094" v="0" actId="21"/>
          <ac:picMkLst>
            <pc:docMk/>
            <pc:sldMk cId="3497726233" sldId="256"/>
            <ac:picMk id="7" creationId="{7539A0EC-0013-71A5-D510-A7F9F9CFBAF6}"/>
          </ac:picMkLst>
        </pc:picChg>
        <pc:picChg chg="add mod">
          <ac:chgData name="Cadman, Ben" userId="19a4090c-3457-4d71-88f3-a1d47547c2a4" providerId="ADAL" clId="{8C0432AF-F14A-4522-960F-BD673AC23263}" dt="2023-01-12T09:49:16.762" v="61" actId="1076"/>
          <ac:picMkLst>
            <pc:docMk/>
            <pc:sldMk cId="3497726233" sldId="256"/>
            <ac:picMk id="9" creationId="{4C0D2230-7E96-7FCE-FBAB-A9C0C824619B}"/>
          </ac:picMkLst>
        </pc:picChg>
        <pc:picChg chg="del">
          <ac:chgData name="Cadman, Ben" userId="19a4090c-3457-4d71-88f3-a1d47547c2a4" providerId="ADAL" clId="{8C0432AF-F14A-4522-960F-BD673AC23263}" dt="2023-01-12T09:48:48.870" v="55" actId="21"/>
          <ac:picMkLst>
            <pc:docMk/>
            <pc:sldMk cId="3497726233" sldId="256"/>
            <ac:picMk id="13" creationId="{DEF0CD09-34A5-ED6D-7EBA-63E16B03804B}"/>
          </ac:picMkLst>
        </pc:picChg>
        <pc:picChg chg="add mod">
          <ac:chgData name="Cadman, Ben" userId="19a4090c-3457-4d71-88f3-a1d47547c2a4" providerId="ADAL" clId="{8C0432AF-F14A-4522-960F-BD673AC23263}" dt="2023-01-12T09:52:15.177" v="65" actId="1076"/>
          <ac:picMkLst>
            <pc:docMk/>
            <pc:sldMk cId="3497726233" sldId="256"/>
            <ac:picMk id="14" creationId="{D7C8C7B9-E68A-EEA1-E009-74F7DB6029EE}"/>
          </ac:picMkLst>
        </pc:picChg>
        <pc:picChg chg="add mod">
          <ac:chgData name="Cadman, Ben" userId="19a4090c-3457-4d71-88f3-a1d47547c2a4" providerId="ADAL" clId="{8C0432AF-F14A-4522-960F-BD673AC23263}" dt="2023-01-12T09:52:52.247" v="70" actId="14100"/>
          <ac:picMkLst>
            <pc:docMk/>
            <pc:sldMk cId="3497726233" sldId="256"/>
            <ac:picMk id="15" creationId="{3E282A5F-C068-D264-941D-DDC34EEB4207}"/>
          </ac:picMkLst>
        </pc:picChg>
        <pc:picChg chg="add mod">
          <ac:chgData name="Cadman, Ben" userId="19a4090c-3457-4d71-88f3-a1d47547c2a4" providerId="ADAL" clId="{8C0432AF-F14A-4522-960F-BD673AC23263}" dt="2023-01-12T09:54:03.366" v="81" actId="1076"/>
          <ac:picMkLst>
            <pc:docMk/>
            <pc:sldMk cId="3497726233" sldId="256"/>
            <ac:picMk id="16" creationId="{83177ED1-FC46-B3FC-7AA1-8791442B2BC4}"/>
          </ac:picMkLst>
        </pc:picChg>
        <pc:picChg chg="add mod">
          <ac:chgData name="Cadman, Ben" userId="19a4090c-3457-4d71-88f3-a1d47547c2a4" providerId="ADAL" clId="{8C0432AF-F14A-4522-960F-BD673AC23263}" dt="2023-01-12T09:54:28.869" v="86" actId="1076"/>
          <ac:picMkLst>
            <pc:docMk/>
            <pc:sldMk cId="3497726233" sldId="256"/>
            <ac:picMk id="17" creationId="{BE11C7C8-1270-7600-F809-896F6CA07ECF}"/>
          </ac:picMkLst>
        </pc:picChg>
        <pc:picChg chg="add del mod">
          <ac:chgData name="Cadman, Ben" userId="19a4090c-3457-4d71-88f3-a1d47547c2a4" providerId="ADAL" clId="{8C0432AF-F14A-4522-960F-BD673AC23263}" dt="2023-01-12T09:53:26.294" v="74"/>
          <ac:picMkLst>
            <pc:docMk/>
            <pc:sldMk cId="3497726233" sldId="256"/>
            <ac:picMk id="1028" creationId="{15124C29-554A-0D3C-7CE9-29EEDF7717DE}"/>
          </ac:picMkLst>
        </pc:picChg>
        <pc:picChg chg="add del mod">
          <ac:chgData name="Cadman, Ben" userId="19a4090c-3457-4d71-88f3-a1d47547c2a4" providerId="ADAL" clId="{8C0432AF-F14A-4522-960F-BD673AC23263}" dt="2023-01-12T09:54:04.818" v="82" actId="21"/>
          <ac:picMkLst>
            <pc:docMk/>
            <pc:sldMk cId="3497726233" sldId="256"/>
            <ac:picMk id="1030" creationId="{EB7D0908-E77E-34DB-B6B4-351B318D44C4}"/>
          </ac:picMkLst>
        </pc:picChg>
        <pc:picChg chg="add mod">
          <ac:chgData name="Cadman, Ben" userId="19a4090c-3457-4d71-88f3-a1d47547c2a4" providerId="ADAL" clId="{8C0432AF-F14A-4522-960F-BD673AC23263}" dt="2023-01-12T09:54:59.754" v="91" actId="1076"/>
          <ac:picMkLst>
            <pc:docMk/>
            <pc:sldMk cId="3497726233" sldId="256"/>
            <ac:picMk id="1036" creationId="{59656115-BC30-FC35-ADF0-BA918096186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2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1C5C-C772-4DA8-8C9F-280179F5ECFD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School Games Mark - GOLD! - Thomas Adams School">
            <a:extLst>
              <a:ext uri="{FF2B5EF4-FFF2-40B4-BE49-F238E27FC236}">
                <a16:creationId xmlns:a16="http://schemas.microsoft.com/office/drawing/2014/main" id="{3C7BB697-4329-BAF2-6B60-CA2C2CF76C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"/>
          <a:stretch/>
        </p:blipFill>
        <p:spPr bwMode="auto">
          <a:xfrm>
            <a:off x="4199991" y="4013560"/>
            <a:ext cx="1555884" cy="109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7" y="133149"/>
            <a:ext cx="11712633" cy="789564"/>
          </a:xfrm>
        </p:spPr>
        <p:txBody>
          <a:bodyPr>
            <a:normAutofit/>
          </a:bodyPr>
          <a:lstStyle/>
          <a:p>
            <a:r>
              <a:rPr lang="en-GB" sz="4900" dirty="0">
                <a:solidFill>
                  <a:schemeClr val="accent1"/>
                </a:solidFill>
              </a:rPr>
              <a:t>PE Enrichment @MIDDLETHORPE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0359" y="16208"/>
            <a:ext cx="856066" cy="856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820" y="1021272"/>
            <a:ext cx="5983266" cy="15696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i="1" dirty="0"/>
              <a:t>At Middlethorpe Primary Academy, we believe that it is vital for all our pupils to learn from and about leading a physical and healthy lifestyle, so that they can understand how to manage/improve their life. Alongside our curriculum, we offer a range of clubs, which allow pupils to access a variety of opportunities to develop their skills and to complete activities at their leisure.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56121" y="981158"/>
            <a:ext cx="5513713" cy="2246769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Extra – Curricular Club Timetable – Summer Term 2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5575" y="2689491"/>
            <a:ext cx="3159006" cy="243143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Experiencing </a:t>
            </a:r>
          </a:p>
          <a:p>
            <a:pPr algn="ctr"/>
            <a:r>
              <a:rPr lang="en-GB" b="1" dirty="0"/>
              <a:t>Competition</a:t>
            </a:r>
          </a:p>
          <a:p>
            <a:pPr algn="ctr"/>
            <a:endParaRPr lang="en-GB" sz="800" dirty="0"/>
          </a:p>
          <a:p>
            <a:pPr algn="ctr"/>
            <a:endParaRPr lang="en-GB" sz="800" dirty="0"/>
          </a:p>
          <a:p>
            <a:pPr algn="ctr"/>
            <a:endParaRPr lang="en-GB" sz="800" dirty="0"/>
          </a:p>
          <a:p>
            <a:pPr algn="ctr"/>
            <a:r>
              <a:rPr lang="en-GB" sz="1400" i="1" dirty="0"/>
              <a:t>Throughout the year, we offer all pupils in Key Stage 2 the chance to compete and participate in competition. We value this as an important factor in developing the skills learnt in school in order to use them in a competitive environment. 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sp>
        <p:nvSpPr>
          <p:cNvPr id="19" name="AutoShape 14" descr="Image result for black and white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Animated Sports Clipart - Clip Art Libra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42" y="156179"/>
            <a:ext cx="993956" cy="82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51245" y="5370576"/>
            <a:ext cx="3159006" cy="1338828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Daily implementation: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Daily Mile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Playground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Enrichment Clubs</a:t>
            </a:r>
          </a:p>
          <a:p>
            <a:endParaRPr lang="en-GB" sz="1400" dirty="0"/>
          </a:p>
          <a:p>
            <a:pPr algn="ctr"/>
            <a:endParaRPr lang="en-GB" sz="1300" dirty="0"/>
          </a:p>
        </p:txBody>
      </p:sp>
      <p:pic>
        <p:nvPicPr>
          <p:cNvPr id="1032" name="Picture 8" descr="The steps to make a running animation by invislerblack on Deviant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770" y="5935197"/>
            <a:ext cx="698900" cy="53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nd Drawn Earth Spinning. Loop-ready Stock Footage Video (100%  Royalty-free) 4850387 | Shuttersto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5" y="2869685"/>
            <a:ext cx="596207" cy="33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Animated Sports Clipart - Clip Art Libra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78" y="2869685"/>
            <a:ext cx="587975" cy="48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3E1EAB-89E3-E5A9-290F-8C54D65E938E}"/>
              </a:ext>
            </a:extLst>
          </p:cNvPr>
          <p:cNvSpPr txBox="1"/>
          <p:nvPr/>
        </p:nvSpPr>
        <p:spPr>
          <a:xfrm>
            <a:off x="6464927" y="3355300"/>
            <a:ext cx="5513713" cy="3447098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After School Club Timetable – Summer Term 2</a:t>
            </a:r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83A5E2-6C61-49F0-3F20-5765E25C8BB1}"/>
              </a:ext>
            </a:extLst>
          </p:cNvPr>
          <p:cNvSpPr txBox="1"/>
          <p:nvPr/>
        </p:nvSpPr>
        <p:spPr>
          <a:xfrm>
            <a:off x="3833543" y="2707553"/>
            <a:ext cx="2288780" cy="124649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School Games Award 2021/2022</a:t>
            </a:r>
            <a:endParaRPr lang="en-GB" sz="1400" dirty="0"/>
          </a:p>
          <a:p>
            <a:pPr algn="ctr"/>
            <a:r>
              <a:rPr lang="en-GB" sz="1300" dirty="0"/>
              <a:t>We are proud to have achieved the ‘Gold’ School Games award for 2021/2022.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0FE4B5-BD03-B933-CF92-66A675DC3509}"/>
              </a:ext>
            </a:extLst>
          </p:cNvPr>
          <p:cNvSpPr txBox="1"/>
          <p:nvPr/>
        </p:nvSpPr>
        <p:spPr>
          <a:xfrm>
            <a:off x="3615986" y="5288866"/>
            <a:ext cx="2723893" cy="149271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/>
              <a:t>Club/School Links:</a:t>
            </a:r>
          </a:p>
          <a:p>
            <a:pPr algn="ctr"/>
            <a:r>
              <a:rPr lang="en-GB" sz="1300" dirty="0"/>
              <a:t>Grimsby Town Football Club</a:t>
            </a:r>
          </a:p>
          <a:p>
            <a:pPr algn="ctr"/>
            <a:r>
              <a:rPr lang="en-GB" sz="1300" dirty="0"/>
              <a:t>Cleethorpes Academy </a:t>
            </a:r>
          </a:p>
          <a:p>
            <a:pPr algn="ctr"/>
            <a:r>
              <a:rPr lang="en-GB" sz="1300" dirty="0"/>
              <a:t>Caistor Yarborough </a:t>
            </a:r>
          </a:p>
          <a:p>
            <a:pPr algn="ctr"/>
            <a:r>
              <a:rPr lang="en-GB" sz="1300" dirty="0"/>
              <a:t>Oasis Academy Wintringham – School Sport Partnership</a:t>
            </a:r>
          </a:p>
          <a:p>
            <a:pPr algn="ctr"/>
            <a:r>
              <a:rPr lang="en-GB" sz="1300" dirty="0" err="1"/>
              <a:t>Trin</a:t>
            </a:r>
            <a:endParaRPr lang="en-GB" sz="13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1AA3C7-72E1-B136-3A67-2C5A3EF860D5}"/>
              </a:ext>
            </a:extLst>
          </p:cNvPr>
          <p:cNvSpPr txBox="1"/>
          <p:nvPr/>
        </p:nvSpPr>
        <p:spPr>
          <a:xfrm>
            <a:off x="3833543" y="3954048"/>
            <a:ext cx="2288780" cy="109260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endParaRPr lang="en-GB" sz="1300" dirty="0"/>
          </a:p>
          <a:p>
            <a:pPr algn="ctr"/>
            <a:endParaRPr lang="en-GB" sz="1300" dirty="0"/>
          </a:p>
          <a:p>
            <a:pPr algn="ctr"/>
            <a:endParaRPr lang="en-GB" sz="1300" dirty="0"/>
          </a:p>
          <a:p>
            <a:pPr algn="ctr"/>
            <a:endParaRPr lang="en-GB" sz="1300" dirty="0"/>
          </a:p>
          <a:p>
            <a:pPr algn="ctr"/>
            <a:endParaRPr lang="en-GB" sz="13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7C8C7B9-E68A-EEA1-E009-74F7DB6029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8340" y="3811790"/>
            <a:ext cx="5226886" cy="1003241"/>
          </a:xfrm>
          <a:prstGeom prst="rect">
            <a:avLst/>
          </a:prstGeom>
        </p:spPr>
      </p:pic>
      <p:pic>
        <p:nvPicPr>
          <p:cNvPr id="15" name="Picture 2" descr="24,591 Football Animation Stock Photos, Pictures &amp; Royalty ...">
            <a:extLst>
              <a:ext uri="{FF2B5EF4-FFF2-40B4-BE49-F238E27FC236}">
                <a16:creationId xmlns:a16="http://schemas.microsoft.com/office/drawing/2014/main" id="{3E282A5F-C068-D264-941D-DDC34EEB42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4"/>
          <a:stretch/>
        </p:blipFill>
        <p:spPr bwMode="auto">
          <a:xfrm>
            <a:off x="6608340" y="4878649"/>
            <a:ext cx="973577" cy="99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Basketball Vector Icon Clipart in Flat Animated Illustration on White  Background 8957276 Vector Art at Vecteezy">
            <a:extLst>
              <a:ext uri="{FF2B5EF4-FFF2-40B4-BE49-F238E27FC236}">
                <a16:creationId xmlns:a16="http://schemas.microsoft.com/office/drawing/2014/main" id="{83177ED1-FC46-B3FC-7AA1-8791442B2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184" y="5432189"/>
            <a:ext cx="1292662" cy="129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9,910 Dance Animation Images, Stock Photos &amp; Vectors | Shutterstock">
            <a:extLst>
              <a:ext uri="{FF2B5EF4-FFF2-40B4-BE49-F238E27FC236}">
                <a16:creationId xmlns:a16="http://schemas.microsoft.com/office/drawing/2014/main" id="{BE11C7C8-1270-7600-F809-896F6CA07E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481"/>
          <a:stretch/>
        </p:blipFill>
        <p:spPr bwMode="auto">
          <a:xfrm>
            <a:off x="7324357" y="6078520"/>
            <a:ext cx="3057525" cy="56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ompetitions in Running. Athletics. in Minimalist Style Stock Vector -  Illustration of activity, competition: 174790369">
            <a:extLst>
              <a:ext uri="{FF2B5EF4-FFF2-40B4-BE49-F238E27FC236}">
                <a16:creationId xmlns:a16="http://schemas.microsoft.com/office/drawing/2014/main" id="{59656115-BC30-FC35-ADF0-BA9180961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906" y="4858175"/>
            <a:ext cx="2062065" cy="98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9AC174-DE88-2614-7866-D7549E4A5A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08340" y="1275523"/>
            <a:ext cx="5237506" cy="197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99321B7D-4891-461F-8115-697A5E78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79B180-A8AD-4932-AFB5-CD2E914794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39717B-69F3-4657-BE9C-ACF3D49D0EAC}">
  <ds:schemaRefs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597c8b6c-d28d-4116-9221-2285f0b83890"/>
    <ds:schemaRef ds:uri="http://schemas.openxmlformats.org/package/2006/metadata/core-properties"/>
    <ds:schemaRef ds:uri="fbfaf87b-7bdd-4c4f-a8f3-ec676afede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7850</TotalTime>
  <Words>190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 Enrichment @MIDDLETHORPE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MIDDLETHORPE</dc:title>
  <dc:creator>Simpson, Rachel</dc:creator>
  <cp:lastModifiedBy>Cadman, Ben</cp:lastModifiedBy>
  <cp:revision>65</cp:revision>
  <cp:lastPrinted>2021-11-29T19:44:00Z</cp:lastPrinted>
  <dcterms:created xsi:type="dcterms:W3CDTF">2019-11-06T10:58:00Z</dcterms:created>
  <dcterms:modified xsi:type="dcterms:W3CDTF">2023-06-06T19:57:49Z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573400</vt:r8>
  </property>
  <property fmtid="{D5CDD505-2E9C-101B-9397-08002B2CF9AE}" pid="4" name="MediaServiceImageTags">
    <vt:lpwstr/>
  </property>
</Properties>
</file>