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840F8A-7DC2-41A0-9177-024113DF0945}" v="1" dt="2024-03-21T11:45:13.965"/>
    <p1510:client id="{A639613D-786E-49BE-9899-B9B812504CD3}" v="13" dt="2024-03-21T11:43:26.3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lt, Suzanne" userId="58f26665-4e82-4c0e-b00b-7f207692c0fa" providerId="ADAL" clId="{04840F8A-7DC2-41A0-9177-024113DF0945}"/>
    <pc:docChg chg="delSld modSld">
      <pc:chgData name="Holt, Suzanne" userId="58f26665-4e82-4c0e-b00b-7f207692c0fa" providerId="ADAL" clId="{04840F8A-7DC2-41A0-9177-024113DF0945}" dt="2024-03-21T11:45:24.340" v="8" actId="1076"/>
      <pc:docMkLst>
        <pc:docMk/>
      </pc:docMkLst>
      <pc:sldChg chg="del">
        <pc:chgData name="Holt, Suzanne" userId="58f26665-4e82-4c0e-b00b-7f207692c0fa" providerId="ADAL" clId="{04840F8A-7DC2-41A0-9177-024113DF0945}" dt="2024-03-21T11:44:21.765" v="0" actId="2696"/>
        <pc:sldMkLst>
          <pc:docMk/>
          <pc:sldMk cId="2004540754" sldId="256"/>
        </pc:sldMkLst>
      </pc:sldChg>
      <pc:sldChg chg="modSp mod">
        <pc:chgData name="Holt, Suzanne" userId="58f26665-4e82-4c0e-b00b-7f207692c0fa" providerId="ADAL" clId="{04840F8A-7DC2-41A0-9177-024113DF0945}" dt="2024-03-21T11:45:24.340" v="8" actId="1076"/>
        <pc:sldMkLst>
          <pc:docMk/>
          <pc:sldMk cId="3312224723" sldId="257"/>
        </pc:sldMkLst>
        <pc:spChg chg="mod">
          <ac:chgData name="Holt, Suzanne" userId="58f26665-4e82-4c0e-b00b-7f207692c0fa" providerId="ADAL" clId="{04840F8A-7DC2-41A0-9177-024113DF0945}" dt="2024-03-21T11:44:39.766" v="2" actId="1076"/>
          <ac:spMkLst>
            <pc:docMk/>
            <pc:sldMk cId="3312224723" sldId="257"/>
            <ac:spMk id="2" creationId="{8E34B2BE-ABB2-33AB-2E84-45ED1DDDBAD9}"/>
          </ac:spMkLst>
        </pc:spChg>
        <pc:spChg chg="mod">
          <ac:chgData name="Holt, Suzanne" userId="58f26665-4e82-4c0e-b00b-7f207692c0fa" providerId="ADAL" clId="{04840F8A-7DC2-41A0-9177-024113DF0945}" dt="2024-03-21T11:44:46.654" v="3" actId="1076"/>
          <ac:spMkLst>
            <pc:docMk/>
            <pc:sldMk cId="3312224723" sldId="257"/>
            <ac:spMk id="5" creationId="{B363459B-4B9F-38D3-B637-5B804AF93610}"/>
          </ac:spMkLst>
        </pc:spChg>
        <pc:spChg chg="mod">
          <ac:chgData name="Holt, Suzanne" userId="58f26665-4e82-4c0e-b00b-7f207692c0fa" providerId="ADAL" clId="{04840F8A-7DC2-41A0-9177-024113DF0945}" dt="2024-03-21T11:44:52.350" v="4" actId="1076"/>
          <ac:spMkLst>
            <pc:docMk/>
            <pc:sldMk cId="3312224723" sldId="257"/>
            <ac:spMk id="12" creationId="{050B1583-2CF2-FDE5-D48C-A45C0F50987F}"/>
          </ac:spMkLst>
        </pc:spChg>
        <pc:spChg chg="mod">
          <ac:chgData name="Holt, Suzanne" userId="58f26665-4e82-4c0e-b00b-7f207692c0fa" providerId="ADAL" clId="{04840F8A-7DC2-41A0-9177-024113DF0945}" dt="2024-03-21T11:45:12.069" v="6" actId="14100"/>
          <ac:spMkLst>
            <pc:docMk/>
            <pc:sldMk cId="3312224723" sldId="257"/>
            <ac:spMk id="16" creationId="{568F43CF-155F-9CD4-3058-63DC5F143F5F}"/>
          </ac:spMkLst>
        </pc:spChg>
        <pc:spChg chg="mod">
          <ac:chgData name="Holt, Suzanne" userId="58f26665-4e82-4c0e-b00b-7f207692c0fa" providerId="ADAL" clId="{04840F8A-7DC2-41A0-9177-024113DF0945}" dt="2024-03-21T11:45:05.364" v="5" actId="1076"/>
          <ac:spMkLst>
            <pc:docMk/>
            <pc:sldMk cId="3312224723" sldId="257"/>
            <ac:spMk id="17" creationId="{850FCB19-09E8-791F-5EE0-7EA3826D874D}"/>
          </ac:spMkLst>
        </pc:spChg>
        <pc:graphicFrameChg chg="mod">
          <ac:chgData name="Holt, Suzanne" userId="58f26665-4e82-4c0e-b00b-7f207692c0fa" providerId="ADAL" clId="{04840F8A-7DC2-41A0-9177-024113DF0945}" dt="2024-03-21T11:45:24.340" v="8" actId="1076"/>
          <ac:graphicFrameMkLst>
            <pc:docMk/>
            <pc:sldMk cId="3312224723" sldId="257"/>
            <ac:graphicFrameMk id="9" creationId="{D9E3018B-1428-B622-3A44-6000D5F72F1F}"/>
          </ac:graphicFrameMkLst>
        </pc:graphicFrameChg>
        <pc:picChg chg="mod">
          <ac:chgData name="Holt, Suzanne" userId="58f26665-4e82-4c0e-b00b-7f207692c0fa" providerId="ADAL" clId="{04840F8A-7DC2-41A0-9177-024113DF0945}" dt="2024-03-21T11:44:29.022" v="1" actId="14100"/>
          <ac:picMkLst>
            <pc:docMk/>
            <pc:sldMk cId="3312224723" sldId="257"/>
            <ac:picMk id="6" creationId="{8E65F32D-638F-9994-8349-07448A6A80EC}"/>
          </ac:picMkLst>
        </pc:picChg>
        <pc:picChg chg="mod">
          <ac:chgData name="Holt, Suzanne" userId="58f26665-4e82-4c0e-b00b-7f207692c0fa" providerId="ADAL" clId="{04840F8A-7DC2-41A0-9177-024113DF0945}" dt="2024-03-21T11:45:13.965" v="7" actId="1076"/>
          <ac:picMkLst>
            <pc:docMk/>
            <pc:sldMk cId="3312224723" sldId="257"/>
            <ac:picMk id="1028" creationId="{42673B7B-4923-33EC-7F4B-AB2036202E7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164B5-EB1B-9BD8-0968-2A9FC8A14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1B239F-6826-6951-176B-43863048C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D5157-6DCB-E144-C395-AA4810800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2854-4812-4ADD-9294-33FDDD6DEF73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EF47F-8628-C6FF-E689-5BAA41A94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66E7C-97E5-A7D5-3E36-57B6943E1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EB41-C277-4A41-BCEB-B43143E4AE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643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2794F-9ED5-E134-E9C1-B3A1C6137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8B1A1-A336-CBEA-7E43-A41454AFE6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BDD90-D144-D70B-961D-301620230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2854-4812-4ADD-9294-33FDDD6DEF73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3D108-0C08-4D35-3F0E-9BE409E1A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25F63-54D5-2638-2F99-4A5EB439E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EB41-C277-4A41-BCEB-B43143E4AE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702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958300-40C0-3A0C-7000-D0596DB42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726733-EEC9-FDEB-2F7A-1BA54DC878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99ECA-ACB5-F7E4-E347-59E32176F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2854-4812-4ADD-9294-33FDDD6DEF73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9A697-A19F-C2D7-1CEC-AEA885BF0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81DDD-BFDF-A8A4-084A-ED4C43A3A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EB41-C277-4A41-BCEB-B43143E4AE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361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C02FA-40E8-3F92-79F3-91E926259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DB5AF-17EB-B504-FFDE-DB564C97D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0ECA0-26DB-6648-F7FA-3E07A4F65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2854-4812-4ADD-9294-33FDDD6DEF73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A3E9E-8223-B83B-F83E-7CB8D1BF2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50D7B-E997-3DE6-20CC-D293CA799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EB41-C277-4A41-BCEB-B43143E4AE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699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7688C-E798-149F-4B50-5C85E2AAE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00D7E-CCC8-AEE0-148D-850439A7C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373B4-C96A-9BFE-F232-98BBD2B68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2854-4812-4ADD-9294-33FDDD6DEF73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0E0AE-95EE-1FBC-9EC7-D418DE080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CF7DD-07CD-5A16-65EC-F741E7D20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EB41-C277-4A41-BCEB-B43143E4AE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330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F185F-F038-922D-566D-6BBA4FC9D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75BB9-5D1B-7173-5601-02D6E496E1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6BAEDC-15D4-8BF8-487C-260B2BDC50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E88BA-3CF4-A889-4678-A0E25AAF5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2854-4812-4ADD-9294-33FDDD6DEF73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05E52B-63D6-5906-293C-AF77B4A72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3D8D5D-9550-E7B1-44FD-D59140A6B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EB41-C277-4A41-BCEB-B43143E4AE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123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F11C9-F70E-919F-94F6-34390538E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C1DBCC-142F-BA6E-A704-7BC019044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22E03-11DC-2ADF-3200-F09C50DC0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B0A57F-0971-07B1-49F1-9B02AB3EB5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AC15E5-C7B7-98BA-EBD3-D732659A90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71294A-A235-6771-FEDE-BA8B274D2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2854-4812-4ADD-9294-33FDDD6DEF73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3CDF59-810F-76F6-3F3E-FEE54A287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761F59-D453-ECE1-EBE8-9DC13F9AF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EB41-C277-4A41-BCEB-B43143E4AE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70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234E9-8DB8-FE10-93C7-2F10E1E25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59315F-912F-C402-AC2B-AF2D7BF7B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2854-4812-4ADD-9294-33FDDD6DEF73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D58BC6-5188-822B-14E5-74F9A6092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B0E185-5521-61CA-D27B-869785B19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EB41-C277-4A41-BCEB-B43143E4AE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603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E2109B-8C16-9008-1FD5-A20970AD9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2854-4812-4ADD-9294-33FDDD6DEF73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934261-3A03-3619-1846-C9793028F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8973A0-A77E-BC6A-D06C-E8654217D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EB41-C277-4A41-BCEB-B43143E4AE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21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A2505-0241-A13E-C873-1DBA93EFC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B1D3B-2564-DB85-147C-BDA83397D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3B4C3B-2332-4557-AC7F-950055CDB2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741C75-6AA8-B21A-B176-FA35C4D1C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2854-4812-4ADD-9294-33FDDD6DEF73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50439B-2521-DE3D-73DD-2204BDE86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ED9FD6-202B-1F5B-E7F2-DD7E23536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EB41-C277-4A41-BCEB-B43143E4AE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24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54683-5433-F6FC-8E2E-81332F78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929D72-3190-5AA7-036E-75D31ACA35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E9740-BC6B-4514-FA6F-E260033DA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FF5DE3-A8A8-F5AC-6C56-62F97443D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2854-4812-4ADD-9294-33FDDD6DEF73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CC9627-5B79-4BC2-28A3-1A316FA8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D089D-140F-B652-FCF7-C5835F391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EB41-C277-4A41-BCEB-B43143E4AE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314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21A838-4291-F60B-DDB4-E4666F0D7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2297A-8F5F-1E44-BFB3-86EC59DC6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177EF-A40E-53BE-D425-A0D007362A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D2854-4812-4ADD-9294-33FDDD6DEF73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7BF5E-05C0-14D3-C7A9-237E5282F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5912D-551D-64E7-05FD-106FF8749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BEB41-C277-4A41-BCEB-B43143E4AE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8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E45C45-8FEA-BFF4-3402-9156F437BBC3}"/>
              </a:ext>
            </a:extLst>
          </p:cNvPr>
          <p:cNvSpPr txBox="1"/>
          <p:nvPr/>
        </p:nvSpPr>
        <p:spPr>
          <a:xfrm>
            <a:off x="3180505" y="99591"/>
            <a:ext cx="49401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-join Plus 36" panose="02000505000000020003" pitchFamily="50" charset="0"/>
              </a:rPr>
              <a:t>The Great Fire of London </a:t>
            </a:r>
          </a:p>
          <a:p>
            <a:pPr algn="ctr"/>
            <a:r>
              <a:rPr lang="en-GB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-join Plus 36" panose="02000505000000020003" pitchFamily="50" charset="0"/>
              </a:rPr>
              <a:t>Year 2 Summer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5F32D-638F-9994-8349-07448A6A8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314" y="4884185"/>
            <a:ext cx="9609012" cy="18766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08584BA-2F41-B75D-573B-DAB6D4D3531A}"/>
              </a:ext>
            </a:extLst>
          </p:cNvPr>
          <p:cNvGrpSpPr/>
          <p:nvPr/>
        </p:nvGrpSpPr>
        <p:grpSpPr>
          <a:xfrm>
            <a:off x="144127" y="141767"/>
            <a:ext cx="3105081" cy="3662791"/>
            <a:chOff x="144126" y="86134"/>
            <a:chExt cx="3105081" cy="3662791"/>
          </a:xfrm>
        </p:grpSpPr>
        <p:pic>
          <p:nvPicPr>
            <p:cNvPr id="1026" name="Picture 2" descr="Samuel Pepys - Wikipedia">
              <a:extLst>
                <a:ext uri="{FF2B5EF4-FFF2-40B4-BE49-F238E27FC236}">
                  <a16:creationId xmlns:a16="http://schemas.microsoft.com/office/drawing/2014/main" id="{7E0B454E-D7E1-E096-7D07-BCF9DDA33F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010" y="168675"/>
              <a:ext cx="1275312" cy="1493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8BA0D4-4B07-CC85-4C9E-32076F3D0557}"/>
                </a:ext>
              </a:extLst>
            </p:cNvPr>
            <p:cNvSpPr txBox="1"/>
            <p:nvPr/>
          </p:nvSpPr>
          <p:spPr>
            <a:xfrm>
              <a:off x="144126" y="1656044"/>
              <a:ext cx="3105081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u="sng" dirty="0">
                  <a:latin typeface="Letter-join Plus 36" panose="02000505000000020003" pitchFamily="50" charset="0"/>
                </a:rPr>
                <a:t>Samuel Pepys </a:t>
              </a:r>
            </a:p>
            <a:p>
              <a:pPr algn="ctr"/>
              <a:r>
                <a:rPr lang="en-GB" sz="1600" u="sng" dirty="0">
                  <a:latin typeface="Letter-join Plus 36" panose="02000505000000020003" pitchFamily="50" charset="0"/>
                </a:rPr>
                <a:t>1633 – 1703</a:t>
              </a:r>
            </a:p>
            <a:p>
              <a:pPr algn="ctr"/>
              <a:r>
                <a:rPr lang="en-GB" sz="1600" dirty="0">
                  <a:latin typeface="Letter-join Plus 36" panose="02000505000000020003" pitchFamily="50" charset="0"/>
                </a:rPr>
                <a:t>Samuel Pepys lived over 300 Years ago, when the Fire of London occurred. </a:t>
              </a:r>
            </a:p>
            <a:p>
              <a:pPr algn="ctr"/>
              <a:r>
                <a:rPr lang="en-GB" sz="1600" dirty="0">
                  <a:latin typeface="Letter-join Plus 36" panose="02000505000000020003" pitchFamily="50" charset="0"/>
                </a:rPr>
                <a:t>He wrote a diary recording all the events of the Great Fire. </a:t>
              </a:r>
            </a:p>
            <a:p>
              <a:endParaRPr lang="en-GB" b="1" u="sng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B12B9DB-8860-60A4-5B8A-8682A45A58FF}"/>
                </a:ext>
              </a:extLst>
            </p:cNvPr>
            <p:cNvSpPr/>
            <p:nvPr/>
          </p:nvSpPr>
          <p:spPr>
            <a:xfrm>
              <a:off x="144127" y="86134"/>
              <a:ext cx="3036818" cy="3346918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</p:grp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D9E3018B-1428-B622-3A44-6000D5F72F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069390"/>
              </p:ext>
            </p:extLst>
          </p:nvPr>
        </p:nvGraphicFramePr>
        <p:xfrm>
          <a:off x="7769385" y="1405795"/>
          <a:ext cx="4278487" cy="338880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48293">
                  <a:extLst>
                    <a:ext uri="{9D8B030D-6E8A-4147-A177-3AD203B41FA5}">
                      <a16:colId xmlns:a16="http://schemas.microsoft.com/office/drawing/2014/main" val="838870268"/>
                    </a:ext>
                  </a:extLst>
                </a:gridCol>
                <a:gridCol w="3330194">
                  <a:extLst>
                    <a:ext uri="{9D8B030D-6E8A-4147-A177-3AD203B41FA5}">
                      <a16:colId xmlns:a16="http://schemas.microsoft.com/office/drawing/2014/main" val="228386036"/>
                    </a:ext>
                  </a:extLst>
                </a:gridCol>
              </a:tblGrid>
              <a:tr h="242146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Letter-join Plus 36" panose="02000505000000020003" pitchFamily="50" charset="0"/>
                        </a:rPr>
                        <a:t>Vocabulary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Letter-join Plus 36" panose="02000505000000020003" pitchFamily="50" charset="0"/>
                        </a:rPr>
                        <a:t>Definition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854257"/>
                  </a:ext>
                </a:extLst>
              </a:tr>
              <a:tr h="297871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Letter-join Plus 36" panose="02000505000000020003" pitchFamily="50" charset="0"/>
                        </a:rPr>
                        <a:t>London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Letter-join Plus 36" panose="02000505000000020003" pitchFamily="50" charset="0"/>
                        </a:rPr>
                        <a:t>Capital city of England.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812973"/>
                  </a:ext>
                </a:extLst>
              </a:tr>
              <a:tr h="297871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Letter-join Plus 36" panose="02000505000000020003" pitchFamily="50" charset="0"/>
                        </a:rPr>
                        <a:t>Diary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Letter-join Plus 36" panose="02000505000000020003" pitchFamily="50" charset="0"/>
                        </a:rPr>
                        <a:t>A book to record personal events or experiences.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969485"/>
                  </a:ext>
                </a:extLst>
              </a:tr>
              <a:tr h="297871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Letter-join Plus 36" panose="02000505000000020003" pitchFamily="50" charset="0"/>
                        </a:rPr>
                        <a:t>Flammable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Letter-join Plus 36" panose="02000505000000020003" pitchFamily="50" charset="0"/>
                        </a:rPr>
                        <a:t>Easily set on fire.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772795"/>
                  </a:ext>
                </a:extLst>
              </a:tr>
              <a:tr h="297871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Letter-join Plus 36" panose="02000505000000020003" pitchFamily="50" charset="0"/>
                        </a:rPr>
                        <a:t>Eyewitness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Letter-join Plus 36" panose="02000505000000020003" pitchFamily="50" charset="0"/>
                        </a:rPr>
                        <a:t>A person who has seen something happen.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383685"/>
                  </a:ext>
                </a:extLst>
              </a:tr>
              <a:tr h="297871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Letter-join Plus 36" panose="02000505000000020003" pitchFamily="50" charset="0"/>
                        </a:rPr>
                        <a:t>Bakery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Letter-join Plus 36" panose="02000505000000020003" pitchFamily="50" charset="0"/>
                        </a:rPr>
                        <a:t>A place where bread and cakes are sold.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805654"/>
                  </a:ext>
                </a:extLst>
              </a:tr>
              <a:tr h="403577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Letter-join Plus 36" panose="02000505000000020003" pitchFamily="50" charset="0"/>
                        </a:rPr>
                        <a:t>Pitch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Letter-join Plus 36" panose="02000505000000020003" pitchFamily="50" charset="0"/>
                        </a:rPr>
                        <a:t>pitch is a tar like substance that protects wood from water damage.</a:t>
                      </a:r>
                      <a:endParaRPr lang="en-GB" sz="1200" kern="1200" dirty="0">
                        <a:solidFill>
                          <a:schemeClr val="dk1"/>
                        </a:solidFill>
                        <a:effectLst/>
                        <a:latin typeface="Letter-join Plus 36" panose="02000505000000020003" pitchFamily="50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1025303"/>
                  </a:ext>
                </a:extLst>
              </a:tr>
              <a:tr h="297871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Letter-join Plus 36" panose="02000505000000020003" pitchFamily="50" charset="0"/>
                        </a:rPr>
                        <a:t>Embers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Letter-join Plus 36" panose="02000505000000020003" pitchFamily="50" charset="0"/>
                        </a:rPr>
                        <a:t>A small piece of burning coal or wood in a dying fire.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052171"/>
                  </a:ext>
                </a:extLst>
              </a:tr>
              <a:tr h="297871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Letter-join Plus 36" panose="02000505000000020003" pitchFamily="50" charset="0"/>
                        </a:rPr>
                        <a:t>Monument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Letter-join Plus 36" panose="02000505000000020003" pitchFamily="50" charset="0"/>
                        </a:rPr>
                        <a:t>A statue or building put to show respect for a person.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964968"/>
                  </a:ext>
                </a:extLst>
              </a:tr>
              <a:tr h="242146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Letter-join Plus 36" panose="02000505000000020003" pitchFamily="50" charset="0"/>
                        </a:rPr>
                        <a:t>Burn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Letter-join Plus 36" panose="02000505000000020003" pitchFamily="50" charset="0"/>
                        </a:rPr>
                        <a:t>Produce flames and heat.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961596"/>
                  </a:ext>
                </a:extLst>
              </a:tr>
              <a:tr h="297871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Letter-join Plus 36" panose="02000505000000020003" pitchFamily="50" charset="0"/>
                        </a:rPr>
                        <a:t>Buildings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Letter-join Plus 36" panose="02000505000000020003" pitchFamily="50" charset="0"/>
                        </a:rPr>
                        <a:t>A structure with a roof and walls.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56120"/>
                  </a:ext>
                </a:extLst>
              </a:tr>
            </a:tbl>
          </a:graphicData>
        </a:graphic>
      </p:graphicFrame>
      <p:pic>
        <p:nvPicPr>
          <p:cNvPr id="1028" name="Picture 4" descr="Charles II and the Great Fire of London | All About History">
            <a:extLst>
              <a:ext uri="{FF2B5EF4-FFF2-40B4-BE49-F238E27FC236}">
                <a16:creationId xmlns:a16="http://schemas.microsoft.com/office/drawing/2014/main" id="{42673B7B-4923-33EC-7F4B-AB2036202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383" y="97165"/>
            <a:ext cx="964658" cy="114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108256-BB98-28E0-462B-8250E1CB9674}"/>
              </a:ext>
            </a:extLst>
          </p:cNvPr>
          <p:cNvSpPr txBox="1"/>
          <p:nvPr/>
        </p:nvSpPr>
        <p:spPr>
          <a:xfrm>
            <a:off x="9515041" y="255537"/>
            <a:ext cx="21901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u="sng" dirty="0">
                <a:latin typeface="Letter-join Plus 36" panose="02000505000000020003" pitchFamily="50" charset="0"/>
              </a:rPr>
              <a:t>King Charles 11 </a:t>
            </a:r>
          </a:p>
          <a:p>
            <a:pPr algn="ctr"/>
            <a:r>
              <a:rPr lang="en-GB" sz="1600" dirty="0">
                <a:latin typeface="Letter-join Plus 36" panose="02000505000000020003" pitchFamily="50" charset="0"/>
              </a:rPr>
              <a:t>The king of England at the time of the Great Fire. </a:t>
            </a:r>
          </a:p>
          <a:p>
            <a:endParaRPr lang="en-GB" b="1" u="sng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8F43CF-155F-9CD4-3058-63DC5F143F5F}"/>
              </a:ext>
            </a:extLst>
          </p:cNvPr>
          <p:cNvSpPr/>
          <p:nvPr/>
        </p:nvSpPr>
        <p:spPr>
          <a:xfrm>
            <a:off x="8469341" y="33250"/>
            <a:ext cx="3235898" cy="125545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0FCB19-09E8-791F-5EE0-7EA3826D874D}"/>
              </a:ext>
            </a:extLst>
          </p:cNvPr>
          <p:cNvSpPr txBox="1"/>
          <p:nvPr/>
        </p:nvSpPr>
        <p:spPr>
          <a:xfrm>
            <a:off x="3335472" y="1288701"/>
            <a:ext cx="4278487" cy="3416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>
                <a:latin typeface="Letter-join Plus 36" panose="02000505000000020003" pitchFamily="50" charset="0"/>
              </a:rPr>
              <a:t>Key Events and Facts.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etter-join Plus 36" panose="02000505000000020003" pitchFamily="50" charset="0"/>
              </a:rPr>
              <a:t>The fire started on Sunday 2</a:t>
            </a:r>
            <a:r>
              <a:rPr lang="en-GB" baseline="30000" dirty="0">
                <a:latin typeface="Letter-join Plus 36" panose="02000505000000020003" pitchFamily="50" charset="0"/>
              </a:rPr>
              <a:t>nd</a:t>
            </a:r>
            <a:r>
              <a:rPr lang="en-GB" dirty="0">
                <a:latin typeface="Letter-join Plus 36" panose="02000505000000020003" pitchFamily="50" charset="0"/>
              </a:rPr>
              <a:t> September 1666 in Thomas Farriner’s bakery on Pudding Lane.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etter-join Plus 36" panose="02000505000000020003" pitchFamily="50" charset="0"/>
              </a:rPr>
              <a:t>The fires used for baking were not put out properly.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etter-join Plus 36" panose="02000505000000020003" pitchFamily="50" charset="0"/>
              </a:rPr>
              <a:t>In 1666 the buildings of London were made out of wood and straw and were very close together, making it easy for the flames to spread.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etter-join Plus 36" panose="02000505000000020003" pitchFamily="50" charset="0"/>
              </a:rPr>
              <a:t>It had been a dry summer, so the buildings were dry and the winds were blowing. </a:t>
            </a:r>
          </a:p>
        </p:txBody>
      </p:sp>
      <p:pic>
        <p:nvPicPr>
          <p:cNvPr id="1030" name="Picture 6" descr="The Great Fire of London | TheSchoolRun">
            <a:extLst>
              <a:ext uri="{FF2B5EF4-FFF2-40B4-BE49-F238E27FC236}">
                <a16:creationId xmlns:a16="http://schemas.microsoft.com/office/drawing/2014/main" id="{92076008-06BD-9E98-C225-FE0C11D0C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4" y="3891660"/>
            <a:ext cx="1684673" cy="170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940DAF-6572-31CE-2DE2-6E1547F0C588}"/>
              </a:ext>
            </a:extLst>
          </p:cNvPr>
          <p:cNvSpPr txBox="1"/>
          <p:nvPr/>
        </p:nvSpPr>
        <p:spPr>
          <a:xfrm>
            <a:off x="12860" y="5771496"/>
            <a:ext cx="21901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Letter-join Plus 36" panose="02000505000000020003" pitchFamily="50" charset="0"/>
              </a:rPr>
              <a:t>The houses in London in 1666 before the Great Fire of London occurred. </a:t>
            </a:r>
          </a:p>
          <a:p>
            <a:endParaRPr lang="en-GB" b="1" u="sng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3CB9AF0-3037-3C7B-772A-D4BE29FE3C41}"/>
              </a:ext>
            </a:extLst>
          </p:cNvPr>
          <p:cNvSpPr/>
          <p:nvPr/>
        </p:nvSpPr>
        <p:spPr>
          <a:xfrm>
            <a:off x="78198" y="3714547"/>
            <a:ext cx="2019663" cy="295947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34B2BE-ABB2-33AB-2E84-45ED1DDDBAD9}"/>
              </a:ext>
            </a:extLst>
          </p:cNvPr>
          <p:cNvSpPr txBox="1"/>
          <p:nvPr/>
        </p:nvSpPr>
        <p:spPr>
          <a:xfrm>
            <a:off x="3180505" y="5481075"/>
            <a:ext cx="438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Letter-join Plus 36" panose="02000505000000020003" pitchFamily="50" charset="0"/>
              </a:rPr>
              <a:t>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06172C-5E92-ACFF-989E-54ABC20C92FC}"/>
              </a:ext>
            </a:extLst>
          </p:cNvPr>
          <p:cNvSpPr txBox="1"/>
          <p:nvPr/>
        </p:nvSpPr>
        <p:spPr>
          <a:xfrm>
            <a:off x="5100479" y="5503418"/>
            <a:ext cx="438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Letter-join Plus 36" panose="02000505000000020003" pitchFamily="50" charset="0"/>
              </a:rPr>
              <a:t>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63459B-4B9F-38D3-B637-5B804AF93610}"/>
              </a:ext>
            </a:extLst>
          </p:cNvPr>
          <p:cNvSpPr txBox="1"/>
          <p:nvPr/>
        </p:nvSpPr>
        <p:spPr>
          <a:xfrm>
            <a:off x="6729842" y="5513051"/>
            <a:ext cx="438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Letter-join Plus 36" panose="02000505000000020003" pitchFamily="50" charset="0"/>
              </a:rPr>
              <a:t>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0B1583-2CF2-FDE5-D48C-A45C0F50987F}"/>
              </a:ext>
            </a:extLst>
          </p:cNvPr>
          <p:cNvSpPr txBox="1"/>
          <p:nvPr/>
        </p:nvSpPr>
        <p:spPr>
          <a:xfrm>
            <a:off x="8641505" y="5499265"/>
            <a:ext cx="438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Letter-join Plus 36" panose="02000505000000020003" pitchFamily="50" charset="0"/>
              </a:rPr>
              <a:t>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EBB5AC-4D7B-EFF0-A567-A32A7644C75E}"/>
              </a:ext>
            </a:extLst>
          </p:cNvPr>
          <p:cNvSpPr txBox="1"/>
          <p:nvPr/>
        </p:nvSpPr>
        <p:spPr>
          <a:xfrm>
            <a:off x="10433097" y="5515732"/>
            <a:ext cx="632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Letter-join Plus 36" panose="02000505000000020003" pitchFamily="50" charset="0"/>
              </a:rPr>
              <a:t>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BBC38C-E4A1-6A69-B285-CBEE256B4427}"/>
              </a:ext>
            </a:extLst>
          </p:cNvPr>
          <p:cNvSpPr txBox="1"/>
          <p:nvPr/>
        </p:nvSpPr>
        <p:spPr>
          <a:xfrm>
            <a:off x="11663746" y="5513051"/>
            <a:ext cx="438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Letter-join Plus 36" panose="02000505000000020003" pitchFamily="50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312224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bfaf87b-7bdd-4c4f-a8f3-ec676afede73">
      <Terms xmlns="http://schemas.microsoft.com/office/infopath/2007/PartnerControls"/>
    </lcf76f155ced4ddcb4097134ff3c332f>
    <TaxCatchAll xmlns="597c8b6c-d28d-4116-9221-2285f0b8389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CE2A7EDF09AA4D8123CD991C4270FB" ma:contentTypeVersion="15" ma:contentTypeDescription="Create a new document." ma:contentTypeScope="" ma:versionID="daea3f94d4f766f0375910be9b2ba6fb">
  <xsd:schema xmlns:xsd="http://www.w3.org/2001/XMLSchema" xmlns:xs="http://www.w3.org/2001/XMLSchema" xmlns:p="http://schemas.microsoft.com/office/2006/metadata/properties" xmlns:ns2="fbfaf87b-7bdd-4c4f-a8f3-ec676afede73" xmlns:ns3="597c8b6c-d28d-4116-9221-2285f0b83890" targetNamespace="http://schemas.microsoft.com/office/2006/metadata/properties" ma:root="true" ma:fieldsID="b21c9591371f1f850aced41d961ed5ca" ns2:_="" ns3:_="">
    <xsd:import namespace="fbfaf87b-7bdd-4c4f-a8f3-ec676afede73"/>
    <xsd:import namespace="597c8b6c-d28d-4116-9221-2285f0b838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af87b-7bdd-4c4f-a8f3-ec676afede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ee90a1c-6484-4b97-8607-00254b61cb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c8b6c-d28d-4116-9221-2285f0b8389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9d1ace9-3a31-4726-8f57-0b105f78182c}" ma:internalName="TaxCatchAll" ma:showField="CatchAllData" ma:web="597c8b6c-d28d-4116-9221-2285f0b838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6FE9A7E-86CE-49E8-81C9-30D5879F8FCD}">
  <ds:schemaRefs>
    <ds:schemaRef ds:uri="http://schemas.openxmlformats.org/package/2006/metadata/core-properties"/>
    <ds:schemaRef ds:uri="http://www.w3.org/XML/1998/namespace"/>
    <ds:schemaRef ds:uri="http://purl.org/dc/elements/1.1/"/>
    <ds:schemaRef ds:uri="fbfaf87b-7bdd-4c4f-a8f3-ec676afede73"/>
    <ds:schemaRef ds:uri="http://schemas.microsoft.com/office/2006/metadata/properties"/>
    <ds:schemaRef ds:uri="http://schemas.microsoft.com/office/2006/documentManagement/types"/>
    <ds:schemaRef ds:uri="597c8b6c-d28d-4116-9221-2285f0b83890"/>
    <ds:schemaRef ds:uri="http://schemas.microsoft.com/office/infopath/2007/PartnerControl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BD09751-7594-4F42-A0F5-64B31E4D18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6A964B-0DF1-4F8A-B807-FEA821424F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faf87b-7bdd-4c4f-a8f3-ec676afede73"/>
    <ds:schemaRef ds:uri="597c8b6c-d28d-4116-9221-2285f0b838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254</Words>
  <Application>Microsoft Office PowerPoint</Application>
  <PresentationFormat>Widescreen</PresentationFormat>
  <Paragraphs>42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Letter-join Plus 36</vt:lpstr>
      <vt:lpstr>Office Theme</vt:lpstr>
      <vt:lpstr>PowerPoint Presentation</vt:lpstr>
    </vt:vector>
  </TitlesOfParts>
  <Company>Enquire Learning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Whittaker</dc:creator>
  <cp:lastModifiedBy>Holt, Suzanne</cp:lastModifiedBy>
  <cp:revision>2</cp:revision>
  <dcterms:created xsi:type="dcterms:W3CDTF">2023-04-12T12:47:41Z</dcterms:created>
  <dcterms:modified xsi:type="dcterms:W3CDTF">2024-03-21T11:45:35Z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0x01010056CE2A7EDF09AA4D8123CD991C4270FB</vt:lpwstr>
  </property>
  <property fmtid="{D5CDD505-2E9C-101B-9397-08002B2CF9AE}" pid="3" name="MediaServiceImageTags">
    <vt:lpwstr/>
  </property>
</Properties>
</file>