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00" r:id="rId2"/>
    <p:sldId id="803" r:id="rId3"/>
    <p:sldId id="802" r:id="rId4"/>
    <p:sldId id="794" r:id="rId5"/>
    <p:sldId id="795" r:id="rId6"/>
    <p:sldId id="796" r:id="rId7"/>
    <p:sldId id="797" r:id="rId8"/>
    <p:sldId id="798" r:id="rId9"/>
    <p:sldId id="799" r:id="rId10"/>
    <p:sldId id="791" r:id="rId11"/>
    <p:sldId id="256" r:id="rId12"/>
    <p:sldId id="7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28579-27EE-425D-961A-4EAFA0777B57}" v="105" dt="2023-01-23T17:52:04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DC53EB32-84DF-4364-9030-05E0337B68E6}"/>
    <pc:docChg chg="undo custSel addSld delSld modSld">
      <pc:chgData name="Jodie Watson" userId="dae43fcf-4547-4a1b-85b1-d8b3b0ca69ba" providerId="ADAL" clId="{DC53EB32-84DF-4364-9030-05E0337B68E6}" dt="2023-01-17T15:56:53.114" v="4821" actId="1076"/>
      <pc:docMkLst>
        <pc:docMk/>
      </pc:docMkLst>
      <pc:sldChg chg="modSp mod">
        <pc:chgData name="Jodie Watson" userId="dae43fcf-4547-4a1b-85b1-d8b3b0ca69ba" providerId="ADAL" clId="{DC53EB32-84DF-4364-9030-05E0337B68E6}" dt="2023-01-17T15:55:32.177" v="4663" actId="404"/>
        <pc:sldMkLst>
          <pc:docMk/>
          <pc:sldMk cId="429615683" sldId="256"/>
        </pc:sldMkLst>
        <pc:spChg chg="mod">
          <ac:chgData name="Jodie Watson" userId="dae43fcf-4547-4a1b-85b1-d8b3b0ca69ba" providerId="ADAL" clId="{DC53EB32-84DF-4364-9030-05E0337B68E6}" dt="2023-01-17T15:55:32.177" v="4663" actId="404"/>
          <ac:spMkLst>
            <pc:docMk/>
            <pc:sldMk cId="429615683" sldId="256"/>
            <ac:spMk id="7" creationId="{F398DF6B-3137-120C-CFE2-99E6153A8130}"/>
          </ac:spMkLst>
        </pc:spChg>
        <pc:spChg chg="mod">
          <ac:chgData name="Jodie Watson" userId="dae43fcf-4547-4a1b-85b1-d8b3b0ca69ba" providerId="ADAL" clId="{DC53EB32-84DF-4364-9030-05E0337B68E6}" dt="2023-01-07T16:50:47.741" v="1433" actId="20577"/>
          <ac:spMkLst>
            <pc:docMk/>
            <pc:sldMk cId="429615683" sldId="256"/>
            <ac:spMk id="9" creationId="{6E7F561F-286B-57A4-FC11-83A2695179C3}"/>
          </ac:spMkLst>
        </pc:spChg>
        <pc:spChg chg="mod">
          <ac:chgData name="Jodie Watson" userId="dae43fcf-4547-4a1b-85b1-d8b3b0ca69ba" providerId="ADAL" clId="{DC53EB32-84DF-4364-9030-05E0337B68E6}" dt="2023-01-07T16:52:20.101" v="1520" actId="14100"/>
          <ac:spMkLst>
            <pc:docMk/>
            <pc:sldMk cId="429615683" sldId="256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6:51:59.837" v="1499" actId="14100"/>
          <ac:spMkLst>
            <pc:docMk/>
            <pc:sldMk cId="429615683" sldId="256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11T11:22:29.736" v="4644" actId="20577"/>
          <ac:spMkLst>
            <pc:docMk/>
            <pc:sldMk cId="429615683" sldId="256"/>
            <ac:spMk id="16" creationId="{FC4443FD-2B92-7D20-E301-44130D6A524B}"/>
          </ac:spMkLst>
        </pc:spChg>
        <pc:picChg chg="mod">
          <ac:chgData name="Jodie Watson" userId="dae43fcf-4547-4a1b-85b1-d8b3b0ca69ba" providerId="ADAL" clId="{DC53EB32-84DF-4364-9030-05E0337B68E6}" dt="2023-01-07T16:51:57.869" v="1498" actId="1076"/>
          <ac:picMkLst>
            <pc:docMk/>
            <pc:sldMk cId="429615683" sldId="256"/>
            <ac:picMk id="1026" creationId="{4A81339E-0A4D-FEDB-27D2-20F649DAFD0A}"/>
          </ac:picMkLst>
        </pc:picChg>
      </pc:sldChg>
      <pc:sldChg chg="modSp mod">
        <pc:chgData name="Jodie Watson" userId="dae43fcf-4547-4a1b-85b1-d8b3b0ca69ba" providerId="ADAL" clId="{DC53EB32-84DF-4364-9030-05E0337B68E6}" dt="2023-01-07T16:45:54.548" v="1260" actId="14100"/>
        <pc:sldMkLst>
          <pc:docMk/>
          <pc:sldMk cId="2972753954" sldId="257"/>
        </pc:sldMkLst>
        <pc:spChg chg="mod">
          <ac:chgData name="Jodie Watson" userId="dae43fcf-4547-4a1b-85b1-d8b3b0ca69ba" providerId="ADAL" clId="{DC53EB32-84DF-4364-9030-05E0337B68E6}" dt="2023-01-07T16:45:54.548" v="1260" actId="14100"/>
          <ac:spMkLst>
            <pc:docMk/>
            <pc:sldMk cId="2972753954" sldId="257"/>
            <ac:spMk id="2" creationId="{36320EA5-858C-8FF7-2723-2E163010B1FA}"/>
          </ac:spMkLst>
        </pc:spChg>
      </pc:sldChg>
      <pc:sldChg chg="addSp delSp modSp mod">
        <pc:chgData name="Jodie Watson" userId="dae43fcf-4547-4a1b-85b1-d8b3b0ca69ba" providerId="ADAL" clId="{DC53EB32-84DF-4364-9030-05E0337B68E6}" dt="2023-01-07T16:40:28.865" v="1258" actId="313"/>
        <pc:sldMkLst>
          <pc:docMk/>
          <pc:sldMk cId="3766541746" sldId="258"/>
        </pc:sldMkLst>
        <pc:spChg chg="add del mod">
          <ac:chgData name="Jodie Watson" userId="dae43fcf-4547-4a1b-85b1-d8b3b0ca69ba" providerId="ADAL" clId="{DC53EB32-84DF-4364-9030-05E0337B68E6}" dt="2023-01-07T16:32:59.911" v="360"/>
          <ac:spMkLst>
            <pc:docMk/>
            <pc:sldMk cId="3766541746" sldId="258"/>
            <ac:spMk id="2" creationId="{CCE50973-9BD5-540D-2D20-7647480C14D4}"/>
          </ac:spMkLst>
        </pc:spChg>
        <pc:spChg chg="add mod">
          <ac:chgData name="Jodie Watson" userId="dae43fcf-4547-4a1b-85b1-d8b3b0ca69ba" providerId="ADAL" clId="{DC53EB32-84DF-4364-9030-05E0337B68E6}" dt="2023-01-07T16:38:35.718" v="985" actId="1076"/>
          <ac:spMkLst>
            <pc:docMk/>
            <pc:sldMk cId="3766541746" sldId="258"/>
            <ac:spMk id="4" creationId="{04551A6C-065A-F752-1FF7-4395BF15CD0E}"/>
          </ac:spMkLst>
        </pc:spChg>
        <pc:spChg chg="add mod">
          <ac:chgData name="Jodie Watson" userId="dae43fcf-4547-4a1b-85b1-d8b3b0ca69ba" providerId="ADAL" clId="{DC53EB32-84DF-4364-9030-05E0337B68E6}" dt="2023-01-07T16:40:28.865" v="1258" actId="313"/>
          <ac:spMkLst>
            <pc:docMk/>
            <pc:sldMk cId="3766541746" sldId="258"/>
            <ac:spMk id="5" creationId="{F0806F54-17F1-E082-98BD-BD97F0F9058D}"/>
          </ac:spMkLst>
        </pc:spChg>
        <pc:spChg chg="del">
          <ac:chgData name="Jodie Watson" userId="dae43fcf-4547-4a1b-85b1-d8b3b0ca69ba" providerId="ADAL" clId="{DC53EB32-84DF-4364-9030-05E0337B68E6}" dt="2023-01-07T16:20:12.353" v="52" actId="478"/>
          <ac:spMkLst>
            <pc:docMk/>
            <pc:sldMk cId="3766541746" sldId="258"/>
            <ac:spMk id="6" creationId="{27F1D30E-F667-F179-5600-D07F9B9B8F14}"/>
          </ac:spMkLst>
        </pc:spChg>
        <pc:spChg chg="add del mod">
          <ac:chgData name="Jodie Watson" userId="dae43fcf-4547-4a1b-85b1-d8b3b0ca69ba" providerId="ADAL" clId="{DC53EB32-84DF-4364-9030-05E0337B68E6}" dt="2023-01-07T16:39:51.186" v="1152" actId="478"/>
          <ac:spMkLst>
            <pc:docMk/>
            <pc:sldMk cId="3766541746" sldId="258"/>
            <ac:spMk id="17" creationId="{424FBD25-05BD-1465-879A-030C13F45AD0}"/>
          </ac:spMkLst>
        </pc:spChg>
        <pc:graphicFrameChg chg="add del mod">
          <ac:chgData name="Jodie Watson" userId="dae43fcf-4547-4a1b-85b1-d8b3b0ca69ba" providerId="ADAL" clId="{DC53EB32-84DF-4364-9030-05E0337B68E6}" dt="2023-01-07T16:18:21.068" v="1"/>
          <ac:graphicFrameMkLst>
            <pc:docMk/>
            <pc:sldMk cId="3766541746" sldId="258"/>
            <ac:graphicFrameMk id="2" creationId="{B9384B8B-5D48-2253-D65A-2C1244465175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4:32.910" v="361" actId="14734"/>
          <ac:graphicFrameMkLst>
            <pc:docMk/>
            <pc:sldMk cId="3766541746" sldId="258"/>
            <ac:graphicFrameMk id="3" creationId="{879F63A0-6CFC-F4C9-E181-ADBCDC553ADE}"/>
          </ac:graphicFrameMkLst>
        </pc:graphicFrameChg>
        <pc:graphicFrameChg chg="add del">
          <ac:chgData name="Jodie Watson" userId="dae43fcf-4547-4a1b-85b1-d8b3b0ca69ba" providerId="ADAL" clId="{DC53EB32-84DF-4364-9030-05E0337B68E6}" dt="2023-01-07T16:21:21.579" v="82" actId="478"/>
          <ac:graphicFrameMkLst>
            <pc:docMk/>
            <pc:sldMk cId="3766541746" sldId="258"/>
            <ac:graphicFrameMk id="18" creationId="{2FBD4EB5-AF43-7D85-AEF2-CA9DE397295E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3:54.419" v="177"/>
          <ac:graphicFrameMkLst>
            <pc:docMk/>
            <pc:sldMk cId="3766541746" sldId="258"/>
            <ac:graphicFrameMk id="19" creationId="{E7FBD418-AAA9-61B1-08AC-DA4CD5E4C477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4:11.288" v="182"/>
          <ac:graphicFrameMkLst>
            <pc:docMk/>
            <pc:sldMk cId="3766541746" sldId="258"/>
            <ac:graphicFrameMk id="20" creationId="{786AD67A-21FD-7C1D-52AF-6977A0D5BAA0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8:26.039" v="980" actId="14734"/>
          <ac:graphicFrameMkLst>
            <pc:docMk/>
            <pc:sldMk cId="3766541746" sldId="258"/>
            <ac:graphicFrameMk id="21" creationId="{A77407FB-C7F1-AA1E-3AF9-C56DB9C65A06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7:39.482" v="283" actId="478"/>
          <ac:graphicFrameMkLst>
            <pc:docMk/>
            <pc:sldMk cId="3766541746" sldId="258"/>
            <ac:graphicFrameMk id="22" creationId="{D2C7DD7F-76F4-7012-5FF0-813EDB1E1471}"/>
          </ac:graphicFrameMkLst>
        </pc:graphicFrameChg>
        <pc:picChg chg="mod">
          <ac:chgData name="Jodie Watson" userId="dae43fcf-4547-4a1b-85b1-d8b3b0ca69ba" providerId="ADAL" clId="{DC53EB32-84DF-4364-9030-05E0337B68E6}" dt="2023-01-07T16:24:49.701" v="205" actId="14100"/>
          <ac:picMkLst>
            <pc:docMk/>
            <pc:sldMk cId="3766541746" sldId="258"/>
            <ac:picMk id="1026" creationId="{4A81339E-0A4D-FEDB-27D2-20F649DAFD0A}"/>
          </ac:picMkLst>
        </pc:picChg>
        <pc:cxnChg chg="add mod">
          <ac:chgData name="Jodie Watson" userId="dae43fcf-4547-4a1b-85b1-d8b3b0ca69ba" providerId="ADAL" clId="{DC53EB32-84DF-4364-9030-05E0337B68E6}" dt="2023-01-07T16:28:33.741" v="293" actId="1076"/>
          <ac:cxnSpMkLst>
            <pc:docMk/>
            <pc:sldMk cId="3766541746" sldId="258"/>
            <ac:cxnSpMk id="24" creationId="{E1D33200-B42A-07D5-2C36-95E1A7C13349}"/>
          </ac:cxnSpMkLst>
        </pc:cxnChg>
        <pc:cxnChg chg="add mod">
          <ac:chgData name="Jodie Watson" userId="dae43fcf-4547-4a1b-85b1-d8b3b0ca69ba" providerId="ADAL" clId="{DC53EB32-84DF-4364-9030-05E0337B68E6}" dt="2023-01-07T16:28:03.518" v="288" actId="1076"/>
          <ac:cxnSpMkLst>
            <pc:docMk/>
            <pc:sldMk cId="3766541746" sldId="258"/>
            <ac:cxnSpMk id="25" creationId="{E3DF1202-2450-7890-DFC1-BD79C842D2C9}"/>
          </ac:cxnSpMkLst>
        </pc:cxnChg>
        <pc:cxnChg chg="add mod">
          <ac:chgData name="Jodie Watson" userId="dae43fcf-4547-4a1b-85b1-d8b3b0ca69ba" providerId="ADAL" clId="{DC53EB32-84DF-4364-9030-05E0337B68E6}" dt="2023-01-07T16:28:36.718" v="294" actId="1076"/>
          <ac:cxnSpMkLst>
            <pc:docMk/>
            <pc:sldMk cId="3766541746" sldId="258"/>
            <ac:cxnSpMk id="26" creationId="{10832803-0A76-2C67-0640-5E53529CC789}"/>
          </ac:cxnSpMkLst>
        </pc:cxnChg>
      </pc:sldChg>
      <pc:sldChg chg="addSp delSp modSp add mod">
        <pc:chgData name="Jodie Watson" userId="dae43fcf-4547-4a1b-85b1-d8b3b0ca69ba" providerId="ADAL" clId="{DC53EB32-84DF-4364-9030-05E0337B68E6}" dt="2023-01-17T15:56:53.114" v="4821" actId="1076"/>
        <pc:sldMkLst>
          <pc:docMk/>
          <pc:sldMk cId="588872951" sldId="259"/>
        </pc:sldMkLst>
        <pc:spChg chg="add mod">
          <ac:chgData name="Jodie Watson" userId="dae43fcf-4547-4a1b-85b1-d8b3b0ca69ba" providerId="ADAL" clId="{DC53EB32-84DF-4364-9030-05E0337B68E6}" dt="2023-01-17T15:56:53.114" v="4821" actId="1076"/>
          <ac:spMkLst>
            <pc:docMk/>
            <pc:sldMk cId="588872951" sldId="259"/>
            <ac:spMk id="2" creationId="{2C8E7725-C5D8-A970-7060-48D903395500}"/>
          </ac:spMkLst>
        </pc:spChg>
        <pc:spChg chg="add mod">
          <ac:chgData name="Jodie Watson" userId="dae43fcf-4547-4a1b-85b1-d8b3b0ca69ba" providerId="ADAL" clId="{DC53EB32-84DF-4364-9030-05E0337B68E6}" dt="2023-01-11T11:03:12.499" v="4236" actId="1076"/>
          <ac:spMkLst>
            <pc:docMk/>
            <pc:sldMk cId="588872951" sldId="259"/>
            <ac:spMk id="3" creationId="{BBFA82EA-53CD-99AE-83E6-41C01E6007CD}"/>
          </ac:spMkLst>
        </pc:spChg>
        <pc:spChg chg="mod">
          <ac:chgData name="Jodie Watson" userId="dae43fcf-4547-4a1b-85b1-d8b3b0ca69ba" providerId="ADAL" clId="{DC53EB32-84DF-4364-9030-05E0337B68E6}" dt="2023-01-07T17:20:44.238" v="1775" actId="403"/>
          <ac:spMkLst>
            <pc:docMk/>
            <pc:sldMk cId="588872951" sldId="259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8:06.826" v="1540" actId="478"/>
          <ac:spMkLst>
            <pc:docMk/>
            <pc:sldMk cId="588872951" sldId="259"/>
            <ac:spMk id="9" creationId="{6E7F561F-286B-57A4-FC11-83A2695179C3}"/>
          </ac:spMkLst>
        </pc:spChg>
        <pc:spChg chg="add mod">
          <ac:chgData name="Jodie Watson" userId="dae43fcf-4547-4a1b-85b1-d8b3b0ca69ba" providerId="ADAL" clId="{DC53EB32-84DF-4364-9030-05E0337B68E6}" dt="2023-01-11T11:02:46.563" v="4229" actId="1076"/>
          <ac:spMkLst>
            <pc:docMk/>
            <pc:sldMk cId="588872951" sldId="259"/>
            <ac:spMk id="9" creationId="{7C9463D4-E77F-6AED-15B1-E175C46EE217}"/>
          </ac:spMkLst>
        </pc:spChg>
        <pc:spChg chg="mod">
          <ac:chgData name="Jodie Watson" userId="dae43fcf-4547-4a1b-85b1-d8b3b0ca69ba" providerId="ADAL" clId="{DC53EB32-84DF-4364-9030-05E0337B68E6}" dt="2023-01-11T10:53:25.907" v="2969" actId="1076"/>
          <ac:spMkLst>
            <pc:docMk/>
            <pc:sldMk cId="588872951" sldId="259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8:28.282" v="1580" actId="20577"/>
          <ac:spMkLst>
            <pc:docMk/>
            <pc:sldMk cId="588872951" sldId="259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11T10:53:30.059" v="2971" actId="1076"/>
          <ac:spMkLst>
            <pc:docMk/>
            <pc:sldMk cId="588872951" sldId="259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18:47.893" v="1617" actId="1076"/>
          <ac:spMkLst>
            <pc:docMk/>
            <pc:sldMk cId="588872951" sldId="259"/>
            <ac:spMk id="14" creationId="{E3024321-A07E-C0E6-B98C-D3C7B312E35E}"/>
          </ac:spMkLst>
        </pc:spChg>
        <pc:spChg chg="del">
          <ac:chgData name="Jodie Watson" userId="dae43fcf-4547-4a1b-85b1-d8b3b0ca69ba" providerId="ADAL" clId="{DC53EB32-84DF-4364-9030-05E0337B68E6}" dt="2023-01-07T17:18:08.544" v="1541" actId="478"/>
          <ac:spMkLst>
            <pc:docMk/>
            <pc:sldMk cId="588872951" sldId="259"/>
            <ac:spMk id="15" creationId="{85461E99-A995-7D11-630D-89C3B8CC556B}"/>
          </ac:spMkLst>
        </pc:spChg>
        <pc:spChg chg="del">
          <ac:chgData name="Jodie Watson" userId="dae43fcf-4547-4a1b-85b1-d8b3b0ca69ba" providerId="ADAL" clId="{DC53EB32-84DF-4364-9030-05E0337B68E6}" dt="2023-01-07T17:18:31.527" v="1581" actId="478"/>
          <ac:spMkLst>
            <pc:docMk/>
            <pc:sldMk cId="588872951" sldId="259"/>
            <ac:spMk id="16" creationId="{FC4443FD-2B92-7D20-E301-44130D6A524B}"/>
          </ac:spMkLst>
        </pc:spChg>
      </pc:sldChg>
      <pc:sldChg chg="add del modNotesTx">
        <pc:chgData name="Jodie Watson" userId="dae43fcf-4547-4a1b-85b1-d8b3b0ca69ba" providerId="ADAL" clId="{DC53EB32-84DF-4364-9030-05E0337B68E6}" dt="2023-01-07T16:30:46.936" v="348" actId="47"/>
        <pc:sldMkLst>
          <pc:docMk/>
          <pc:sldMk cId="885460718" sldId="259"/>
        </pc:sldMkLst>
      </pc:sldChg>
      <pc:sldChg chg="addSp modSp add mod">
        <pc:chgData name="Jodie Watson" userId="dae43fcf-4547-4a1b-85b1-d8b3b0ca69ba" providerId="ADAL" clId="{DC53EB32-84DF-4364-9030-05E0337B68E6}" dt="2023-01-11T11:06:21.501" v="4643" actId="20577"/>
        <pc:sldMkLst>
          <pc:docMk/>
          <pc:sldMk cId="420851169" sldId="260"/>
        </pc:sldMkLst>
        <pc:spChg chg="add mod">
          <ac:chgData name="Jodie Watson" userId="dae43fcf-4547-4a1b-85b1-d8b3b0ca69ba" providerId="ADAL" clId="{DC53EB32-84DF-4364-9030-05E0337B68E6}" dt="2023-01-11T10:54:39.611" v="3080"/>
          <ac:spMkLst>
            <pc:docMk/>
            <pc:sldMk cId="420851169" sldId="260"/>
            <ac:spMk id="2" creationId="{51CB0347-D097-6C38-68AC-5833020187DB}"/>
          </ac:spMkLst>
        </pc:spChg>
        <pc:spChg chg="add mod">
          <ac:chgData name="Jodie Watson" userId="dae43fcf-4547-4a1b-85b1-d8b3b0ca69ba" providerId="ADAL" clId="{DC53EB32-84DF-4364-9030-05E0337B68E6}" dt="2023-01-11T11:05:41.899" v="4608" actId="20577"/>
          <ac:spMkLst>
            <pc:docMk/>
            <pc:sldMk cId="420851169" sldId="260"/>
            <ac:spMk id="3" creationId="{0B8117F4-DF32-921E-F0CE-769C266D5FFA}"/>
          </ac:spMkLst>
        </pc:spChg>
        <pc:spChg chg="mod">
          <ac:chgData name="Jodie Watson" userId="dae43fcf-4547-4a1b-85b1-d8b3b0ca69ba" providerId="ADAL" clId="{DC53EB32-84DF-4364-9030-05E0337B68E6}" dt="2023-01-07T17:20:21.288" v="1755" actId="20577"/>
          <ac:spMkLst>
            <pc:docMk/>
            <pc:sldMk cId="420851169" sldId="260"/>
            <ac:spMk id="7" creationId="{F398DF6B-3137-120C-CFE2-99E6153A8130}"/>
          </ac:spMkLst>
        </pc:spChg>
        <pc:spChg chg="add mod">
          <ac:chgData name="Jodie Watson" userId="dae43fcf-4547-4a1b-85b1-d8b3b0ca69ba" providerId="ADAL" clId="{DC53EB32-84DF-4364-9030-05E0337B68E6}" dt="2023-01-11T11:06:21.501" v="4643" actId="20577"/>
          <ac:spMkLst>
            <pc:docMk/>
            <pc:sldMk cId="420851169" sldId="260"/>
            <ac:spMk id="9" creationId="{53CB2255-72DC-EB7A-C396-BD34D94B937D}"/>
          </ac:spMkLst>
        </pc:spChg>
      </pc:sldChg>
      <pc:sldChg chg="addSp delSp modSp add mod">
        <pc:chgData name="Jodie Watson" userId="dae43fcf-4547-4a1b-85b1-d8b3b0ca69ba" providerId="ADAL" clId="{DC53EB32-84DF-4364-9030-05E0337B68E6}" dt="2023-01-11T11:26:11.010" v="4647" actId="1076"/>
        <pc:sldMkLst>
          <pc:docMk/>
          <pc:sldMk cId="3871292849" sldId="261"/>
        </pc:sldMkLst>
        <pc:spChg chg="add mod">
          <ac:chgData name="Jodie Watson" userId="dae43fcf-4547-4a1b-85b1-d8b3b0ca69ba" providerId="ADAL" clId="{DC53EB32-84DF-4364-9030-05E0337B68E6}" dt="2023-01-11T10:54:46.075" v="3082" actId="1076"/>
          <ac:spMkLst>
            <pc:docMk/>
            <pc:sldMk cId="3871292849" sldId="261"/>
            <ac:spMk id="2" creationId="{03ECA52F-BC46-EE86-B931-29065CAA6D07}"/>
          </ac:spMkLst>
        </pc:spChg>
        <pc:spChg chg="add mod">
          <ac:chgData name="Jodie Watson" userId="dae43fcf-4547-4a1b-85b1-d8b3b0ca69ba" providerId="ADAL" clId="{DC53EB32-84DF-4364-9030-05E0337B68E6}" dt="2023-01-11T11:26:11.010" v="4647" actId="1076"/>
          <ac:spMkLst>
            <pc:docMk/>
            <pc:sldMk cId="3871292849" sldId="261"/>
            <ac:spMk id="3" creationId="{CFE5D346-4FBA-0D2D-7FDD-A674A312467E}"/>
          </ac:spMkLst>
        </pc:spChg>
        <pc:spChg chg="del">
          <ac:chgData name="Jodie Watson" userId="dae43fcf-4547-4a1b-85b1-d8b3b0ca69ba" providerId="ADAL" clId="{DC53EB32-84DF-4364-9030-05E0337B68E6}" dt="2023-01-07T17:19:17.661" v="1640" actId="478"/>
          <ac:spMkLst>
            <pc:docMk/>
            <pc:sldMk cId="3871292849" sldId="261"/>
            <ac:spMk id="4" creationId="{3D2C9240-F075-4CFF-7A62-B9E01CC06DD0}"/>
          </ac:spMkLst>
        </pc:spChg>
        <pc:spChg chg="del">
          <ac:chgData name="Jodie Watson" userId="dae43fcf-4547-4a1b-85b1-d8b3b0ca69ba" providerId="ADAL" clId="{DC53EB32-84DF-4364-9030-05E0337B68E6}" dt="2023-01-07T17:19:20.628" v="1642" actId="478"/>
          <ac:spMkLst>
            <pc:docMk/>
            <pc:sldMk cId="3871292849" sldId="261"/>
            <ac:spMk id="5" creationId="{FE88B527-3628-85AC-065D-C19A780AA565}"/>
          </ac:spMkLst>
        </pc:spChg>
        <pc:spChg chg="mod">
          <ac:chgData name="Jodie Watson" userId="dae43fcf-4547-4a1b-85b1-d8b3b0ca69ba" providerId="ADAL" clId="{DC53EB32-84DF-4364-9030-05E0337B68E6}" dt="2023-01-11T10:56:01.910" v="3273" actId="20577"/>
          <ac:spMkLst>
            <pc:docMk/>
            <pc:sldMk cId="3871292849" sldId="261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9:19.954" v="1641" actId="478"/>
          <ac:spMkLst>
            <pc:docMk/>
            <pc:sldMk cId="3871292849" sldId="261"/>
            <ac:spMk id="8" creationId="{E28A4A66-2FAB-37C0-21DD-F930AEAE7B54}"/>
          </ac:spMkLst>
        </pc:spChg>
        <pc:spChg chg="mod">
          <ac:chgData name="Jodie Watson" userId="dae43fcf-4547-4a1b-85b1-d8b3b0ca69ba" providerId="ADAL" clId="{DC53EB32-84DF-4364-9030-05E0337B68E6}" dt="2023-01-07T17:19:49.588" v="1696" actId="1076"/>
          <ac:spMkLst>
            <pc:docMk/>
            <pc:sldMk cId="3871292849" sldId="261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9:52.053" v="1697" actId="1076"/>
          <ac:spMkLst>
            <pc:docMk/>
            <pc:sldMk cId="3871292849" sldId="261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07T17:19:57.052" v="1699" actId="1076"/>
          <ac:spMkLst>
            <pc:docMk/>
            <pc:sldMk cId="3871292849" sldId="261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07T17:19:37.052" v="1679" actId="1076"/>
          <ac:spMkLst>
            <pc:docMk/>
            <pc:sldMk cId="3871292849" sldId="261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20:00.064" v="1700" actId="1076"/>
          <ac:spMkLst>
            <pc:docMk/>
            <pc:sldMk cId="3871292849" sldId="261"/>
            <ac:spMk id="14" creationId="{E3024321-A07E-C0E6-B98C-D3C7B312E35E}"/>
          </ac:spMkLst>
        </pc:spChg>
      </pc:sldChg>
    </pc:docChg>
  </pc:docChgLst>
  <pc:docChgLst>
    <pc:chgData name="Jodie Watson" userId="dae43fcf-4547-4a1b-85b1-d8b3b0ca69ba" providerId="ADAL" clId="{40528579-27EE-425D-961A-4EAFA0777B57}"/>
    <pc:docChg chg="undo custSel addSld delSld modSld sldOrd">
      <pc:chgData name="Jodie Watson" userId="dae43fcf-4547-4a1b-85b1-d8b3b0ca69ba" providerId="ADAL" clId="{40528579-27EE-425D-961A-4EAFA0777B57}" dt="2023-01-23T19:01:10.394" v="4633" actId="47"/>
      <pc:docMkLst>
        <pc:docMk/>
      </pc:docMkLst>
      <pc:sldChg chg="addSp delSp modSp mod">
        <pc:chgData name="Jodie Watson" userId="dae43fcf-4547-4a1b-85b1-d8b3b0ca69ba" providerId="ADAL" clId="{40528579-27EE-425D-961A-4EAFA0777B57}" dt="2023-01-23T17:15:56.602" v="3434"/>
        <pc:sldMkLst>
          <pc:docMk/>
          <pc:sldMk cId="429615683" sldId="256"/>
        </pc:sldMkLst>
        <pc:spChg chg="add mod">
          <ac:chgData name="Jodie Watson" userId="dae43fcf-4547-4a1b-85b1-d8b3b0ca69ba" providerId="ADAL" clId="{40528579-27EE-425D-961A-4EAFA0777B57}" dt="2023-01-23T14:29:37.443" v="839" actId="113"/>
          <ac:spMkLst>
            <pc:docMk/>
            <pc:sldMk cId="429615683" sldId="256"/>
            <ac:spMk id="2" creationId="{802CE7C7-E3D4-F10B-B6FA-55BB789071AB}"/>
          </ac:spMkLst>
        </pc:spChg>
        <pc:spChg chg="add del mod">
          <ac:chgData name="Jodie Watson" userId="dae43fcf-4547-4a1b-85b1-d8b3b0ca69ba" providerId="ADAL" clId="{40528579-27EE-425D-961A-4EAFA0777B57}" dt="2023-01-23T16:52:28.705" v="1537" actId="478"/>
          <ac:spMkLst>
            <pc:docMk/>
            <pc:sldMk cId="429615683" sldId="256"/>
            <ac:spMk id="3" creationId="{DDA9DD34-897A-B20F-3AA6-6B99D1FCBD0B}"/>
          </ac:spMkLst>
        </pc:spChg>
        <pc:spChg chg="mod">
          <ac:chgData name="Jodie Watson" userId="dae43fcf-4547-4a1b-85b1-d8b3b0ca69ba" providerId="ADAL" clId="{40528579-27EE-425D-961A-4EAFA0777B57}" dt="2023-01-23T16:55:02.106" v="1698" actId="14100"/>
          <ac:spMkLst>
            <pc:docMk/>
            <pc:sldMk cId="429615683" sldId="256"/>
            <ac:spMk id="4" creationId="{3D2C9240-F075-4CFF-7A62-B9E01CC06DD0}"/>
          </ac:spMkLst>
        </pc:spChg>
        <pc:spChg chg="mod">
          <ac:chgData name="Jodie Watson" userId="dae43fcf-4547-4a1b-85b1-d8b3b0ca69ba" providerId="ADAL" clId="{40528579-27EE-425D-961A-4EAFA0777B57}" dt="2023-01-23T14:30:23.690" v="880" actId="1076"/>
          <ac:spMkLst>
            <pc:docMk/>
            <pc:sldMk cId="429615683" sldId="256"/>
            <ac:spMk id="5" creationId="{FE88B527-3628-85AC-065D-C19A780AA565}"/>
          </ac:spMkLst>
        </pc:spChg>
        <pc:spChg chg="del mod">
          <ac:chgData name="Jodie Watson" userId="dae43fcf-4547-4a1b-85b1-d8b3b0ca69ba" providerId="ADAL" clId="{40528579-27EE-425D-961A-4EAFA0777B57}" dt="2023-01-23T17:15:56.272" v="3433" actId="478"/>
          <ac:spMkLst>
            <pc:docMk/>
            <pc:sldMk cId="429615683" sldId="256"/>
            <ac:spMk id="6" creationId="{27F1D30E-F667-F179-5600-D07F9B9B8F14}"/>
          </ac:spMkLst>
        </pc:spChg>
        <pc:spChg chg="del">
          <ac:chgData name="Jodie Watson" userId="dae43fcf-4547-4a1b-85b1-d8b3b0ca69ba" providerId="ADAL" clId="{40528579-27EE-425D-961A-4EAFA0777B57}" dt="2023-01-23T13:58:11.240" v="22" actId="478"/>
          <ac:spMkLst>
            <pc:docMk/>
            <pc:sldMk cId="429615683" sldId="256"/>
            <ac:spMk id="7" creationId="{F398DF6B-3137-120C-CFE2-99E6153A8130}"/>
          </ac:spMkLst>
        </pc:spChg>
        <pc:spChg chg="del">
          <ac:chgData name="Jodie Watson" userId="dae43fcf-4547-4a1b-85b1-d8b3b0ca69ba" providerId="ADAL" clId="{40528579-27EE-425D-961A-4EAFA0777B57}" dt="2023-01-23T13:58:23.019" v="28" actId="478"/>
          <ac:spMkLst>
            <pc:docMk/>
            <pc:sldMk cId="429615683" sldId="256"/>
            <ac:spMk id="8" creationId="{E28A4A66-2FAB-37C0-21DD-F930AEAE7B54}"/>
          </ac:spMkLst>
        </pc:spChg>
        <pc:spChg chg="del">
          <ac:chgData name="Jodie Watson" userId="dae43fcf-4547-4a1b-85b1-d8b3b0ca69ba" providerId="ADAL" clId="{40528579-27EE-425D-961A-4EAFA0777B57}" dt="2023-01-23T13:58:09.644" v="21" actId="478"/>
          <ac:spMkLst>
            <pc:docMk/>
            <pc:sldMk cId="429615683" sldId="256"/>
            <ac:spMk id="9" creationId="{6E7F561F-286B-57A4-FC11-83A2695179C3}"/>
          </ac:spMkLst>
        </pc:spChg>
        <pc:spChg chg="del">
          <ac:chgData name="Jodie Watson" userId="dae43fcf-4547-4a1b-85b1-d8b3b0ca69ba" providerId="ADAL" clId="{40528579-27EE-425D-961A-4EAFA0777B57}" dt="2023-01-23T13:58:46.898" v="33" actId="478"/>
          <ac:spMkLst>
            <pc:docMk/>
            <pc:sldMk cId="429615683" sldId="256"/>
            <ac:spMk id="10" creationId="{9B309BE6-7290-36E5-2D95-2E94693ECC26}"/>
          </ac:spMkLst>
        </pc:spChg>
        <pc:spChg chg="del">
          <ac:chgData name="Jodie Watson" userId="dae43fcf-4547-4a1b-85b1-d8b3b0ca69ba" providerId="ADAL" clId="{40528579-27EE-425D-961A-4EAFA0777B57}" dt="2023-01-23T13:58:23.747" v="29" actId="478"/>
          <ac:spMkLst>
            <pc:docMk/>
            <pc:sldMk cId="429615683" sldId="256"/>
            <ac:spMk id="11" creationId="{1A59A2C6-A9F4-E222-D490-4426CBF184CD}"/>
          </ac:spMkLst>
        </pc:spChg>
        <pc:spChg chg="del">
          <ac:chgData name="Jodie Watson" userId="dae43fcf-4547-4a1b-85b1-d8b3b0ca69ba" providerId="ADAL" clId="{40528579-27EE-425D-961A-4EAFA0777B57}" dt="2023-01-23T13:58:49.196" v="35" actId="478"/>
          <ac:spMkLst>
            <pc:docMk/>
            <pc:sldMk cId="429615683" sldId="256"/>
            <ac:spMk id="12" creationId="{D944154F-66CC-AA9B-E1B4-2AB181F1E160}"/>
          </ac:spMkLst>
        </pc:spChg>
        <pc:spChg chg="del">
          <ac:chgData name="Jodie Watson" userId="dae43fcf-4547-4a1b-85b1-d8b3b0ca69ba" providerId="ADAL" clId="{40528579-27EE-425D-961A-4EAFA0777B57}" dt="2023-01-23T13:58:48.813" v="34" actId="478"/>
          <ac:spMkLst>
            <pc:docMk/>
            <pc:sldMk cId="429615683" sldId="256"/>
            <ac:spMk id="13" creationId="{FDBDBDAE-949B-E3D4-8344-68FE438B364A}"/>
          </ac:spMkLst>
        </pc:spChg>
        <pc:spChg chg="del">
          <ac:chgData name="Jodie Watson" userId="dae43fcf-4547-4a1b-85b1-d8b3b0ca69ba" providerId="ADAL" clId="{40528579-27EE-425D-961A-4EAFA0777B57}" dt="2023-01-23T13:58:25.626" v="30" actId="478"/>
          <ac:spMkLst>
            <pc:docMk/>
            <pc:sldMk cId="429615683" sldId="256"/>
            <ac:spMk id="14" creationId="{E3024321-A07E-C0E6-B98C-D3C7B312E35E}"/>
          </ac:spMkLst>
        </pc:spChg>
        <pc:spChg chg="del">
          <ac:chgData name="Jodie Watson" userId="dae43fcf-4547-4a1b-85b1-d8b3b0ca69ba" providerId="ADAL" clId="{40528579-27EE-425D-961A-4EAFA0777B57}" dt="2023-01-23T13:58:21.914" v="27" actId="478"/>
          <ac:spMkLst>
            <pc:docMk/>
            <pc:sldMk cId="429615683" sldId="256"/>
            <ac:spMk id="15" creationId="{85461E99-A995-7D11-630D-89C3B8CC556B}"/>
          </ac:spMkLst>
        </pc:spChg>
        <pc:spChg chg="add mod">
          <ac:chgData name="Jodie Watson" userId="dae43fcf-4547-4a1b-85b1-d8b3b0ca69ba" providerId="ADAL" clId="{40528579-27EE-425D-961A-4EAFA0777B57}" dt="2023-01-23T17:15:56.602" v="3434"/>
          <ac:spMkLst>
            <pc:docMk/>
            <pc:sldMk cId="429615683" sldId="256"/>
            <ac:spMk id="15" creationId="{921BEEA2-790A-89E7-80A1-ABCABAE03FAF}"/>
          </ac:spMkLst>
        </pc:spChg>
        <pc:spChg chg="del">
          <ac:chgData name="Jodie Watson" userId="dae43fcf-4547-4a1b-85b1-d8b3b0ca69ba" providerId="ADAL" clId="{40528579-27EE-425D-961A-4EAFA0777B57}" dt="2023-01-23T13:58:20.003" v="26" actId="478"/>
          <ac:spMkLst>
            <pc:docMk/>
            <pc:sldMk cId="429615683" sldId="256"/>
            <ac:spMk id="16" creationId="{FC4443FD-2B92-7D20-E301-44130D6A524B}"/>
          </ac:spMkLst>
        </pc:spChg>
        <pc:spChg chg="add mod">
          <ac:chgData name="Jodie Watson" userId="dae43fcf-4547-4a1b-85b1-d8b3b0ca69ba" providerId="ADAL" clId="{40528579-27EE-425D-961A-4EAFA0777B57}" dt="2023-01-23T16:57:32.298" v="1918" actId="14100"/>
          <ac:spMkLst>
            <pc:docMk/>
            <pc:sldMk cId="429615683" sldId="256"/>
            <ac:spMk id="17" creationId="{A707C1B1-8B65-868C-3F44-6938F6DE8FDA}"/>
          </ac:spMkLst>
        </pc:spChg>
        <pc:spChg chg="add mod">
          <ac:chgData name="Jodie Watson" userId="dae43fcf-4547-4a1b-85b1-d8b3b0ca69ba" providerId="ADAL" clId="{40528579-27EE-425D-961A-4EAFA0777B57}" dt="2023-01-23T16:57:25.052" v="1915" actId="20577"/>
          <ac:spMkLst>
            <pc:docMk/>
            <pc:sldMk cId="429615683" sldId="256"/>
            <ac:spMk id="18" creationId="{78CBDE2C-773F-F257-90A5-0507007861E9}"/>
          </ac:spMkLst>
        </pc:spChg>
        <pc:spChg chg="add mod">
          <ac:chgData name="Jodie Watson" userId="dae43fcf-4547-4a1b-85b1-d8b3b0ca69ba" providerId="ADAL" clId="{40528579-27EE-425D-961A-4EAFA0777B57}" dt="2023-01-23T14:33:06.250" v="965" actId="1076"/>
          <ac:spMkLst>
            <pc:docMk/>
            <pc:sldMk cId="429615683" sldId="256"/>
            <ac:spMk id="20" creationId="{058B6B9D-E342-2E76-7DCF-870D31CDC4A0}"/>
          </ac:spMkLst>
        </pc:spChg>
        <pc:spChg chg="add mod">
          <ac:chgData name="Jodie Watson" userId="dae43fcf-4547-4a1b-85b1-d8b3b0ca69ba" providerId="ADAL" clId="{40528579-27EE-425D-961A-4EAFA0777B57}" dt="2023-01-23T14:33:11.850" v="967" actId="1076"/>
          <ac:spMkLst>
            <pc:docMk/>
            <pc:sldMk cId="429615683" sldId="256"/>
            <ac:spMk id="21" creationId="{7A371604-CE98-9197-C9E7-CE6B2CEDD8E8}"/>
          </ac:spMkLst>
        </pc:spChg>
        <pc:spChg chg="add mod">
          <ac:chgData name="Jodie Watson" userId="dae43fcf-4547-4a1b-85b1-d8b3b0ca69ba" providerId="ADAL" clId="{40528579-27EE-425D-961A-4EAFA0777B57}" dt="2023-01-23T17:01:38.161" v="2358" actId="20577"/>
          <ac:spMkLst>
            <pc:docMk/>
            <pc:sldMk cId="429615683" sldId="256"/>
            <ac:spMk id="22" creationId="{AF564C67-7303-C3B1-A436-91B31F33329D}"/>
          </ac:spMkLst>
        </pc:spChg>
        <pc:spChg chg="add del mod">
          <ac:chgData name="Jodie Watson" userId="dae43fcf-4547-4a1b-85b1-d8b3b0ca69ba" providerId="ADAL" clId="{40528579-27EE-425D-961A-4EAFA0777B57}" dt="2023-01-23T16:59:37.685" v="2174" actId="478"/>
          <ac:spMkLst>
            <pc:docMk/>
            <pc:sldMk cId="429615683" sldId="256"/>
            <ac:spMk id="24" creationId="{96392FFE-6F8E-A1C2-53F5-5C8BDA67DFB3}"/>
          </ac:spMkLst>
        </pc:spChg>
        <pc:spChg chg="add del mod">
          <ac:chgData name="Jodie Watson" userId="dae43fcf-4547-4a1b-85b1-d8b3b0ca69ba" providerId="ADAL" clId="{40528579-27EE-425D-961A-4EAFA0777B57}" dt="2023-01-23T16:59:37.132" v="2173" actId="478"/>
          <ac:spMkLst>
            <pc:docMk/>
            <pc:sldMk cId="429615683" sldId="256"/>
            <ac:spMk id="25" creationId="{51F63982-C432-DC5A-5901-FEA4CA5A4A14}"/>
          </ac:spMkLst>
        </pc:spChg>
        <pc:spChg chg="add mod">
          <ac:chgData name="Jodie Watson" userId="dae43fcf-4547-4a1b-85b1-d8b3b0ca69ba" providerId="ADAL" clId="{40528579-27EE-425D-961A-4EAFA0777B57}" dt="2023-01-23T16:54:59.660" v="1697" actId="403"/>
          <ac:spMkLst>
            <pc:docMk/>
            <pc:sldMk cId="429615683" sldId="256"/>
            <ac:spMk id="26" creationId="{C931274B-97F7-E746-CBA1-23D2624AFA5A}"/>
          </ac:spMkLst>
        </pc:spChg>
        <pc:picChg chg="add del mod">
          <ac:chgData name="Jodie Watson" userId="dae43fcf-4547-4a1b-85b1-d8b3b0ca69ba" providerId="ADAL" clId="{40528579-27EE-425D-961A-4EAFA0777B57}" dt="2023-01-23T16:52:24.126" v="1535" actId="478"/>
          <ac:picMkLst>
            <pc:docMk/>
            <pc:sldMk cId="429615683" sldId="256"/>
            <ac:picMk id="8" creationId="{25260F91-FF9F-3306-0F76-EFC52F3199D8}"/>
          </ac:picMkLst>
        </pc:picChg>
        <pc:picChg chg="add mod">
          <ac:chgData name="Jodie Watson" userId="dae43fcf-4547-4a1b-85b1-d8b3b0ca69ba" providerId="ADAL" clId="{40528579-27EE-425D-961A-4EAFA0777B57}" dt="2023-01-23T16:56:31.970" v="1756" actId="1076"/>
          <ac:picMkLst>
            <pc:docMk/>
            <pc:sldMk cId="429615683" sldId="256"/>
            <ac:picMk id="9" creationId="{EFC36394-26A2-FCFA-70C6-72A16F9EFAF8}"/>
          </ac:picMkLst>
        </pc:picChg>
        <pc:picChg chg="add mod">
          <ac:chgData name="Jodie Watson" userId="dae43fcf-4547-4a1b-85b1-d8b3b0ca69ba" providerId="ADAL" clId="{40528579-27EE-425D-961A-4EAFA0777B57}" dt="2023-01-23T16:56:30.753" v="1755" actId="1076"/>
          <ac:picMkLst>
            <pc:docMk/>
            <pc:sldMk cId="429615683" sldId="256"/>
            <ac:picMk id="11" creationId="{92216862-4786-C1C8-5A6B-A9EF1C752DE1}"/>
          </ac:picMkLst>
        </pc:picChg>
        <pc:picChg chg="add mod">
          <ac:chgData name="Jodie Watson" userId="dae43fcf-4547-4a1b-85b1-d8b3b0ca69ba" providerId="ADAL" clId="{40528579-27EE-425D-961A-4EAFA0777B57}" dt="2023-01-23T17:01:59.130" v="2362" actId="1076"/>
          <ac:picMkLst>
            <pc:docMk/>
            <pc:sldMk cId="429615683" sldId="256"/>
            <ac:picMk id="13" creationId="{870EDF62-B3BE-2449-E512-A3B65F79A37F}"/>
          </ac:picMkLst>
        </pc:picChg>
        <pc:picChg chg="add del mod">
          <ac:chgData name="Jodie Watson" userId="dae43fcf-4547-4a1b-85b1-d8b3b0ca69ba" providerId="ADAL" clId="{40528579-27EE-425D-961A-4EAFA0777B57}" dt="2023-01-23T17:15:23.773" v="3410" actId="21"/>
          <ac:picMkLst>
            <pc:docMk/>
            <pc:sldMk cId="429615683" sldId="256"/>
            <ac:picMk id="14" creationId="{98A3F19E-9652-CED2-49A8-A209E14B87A2}"/>
          </ac:picMkLst>
        </pc:picChg>
        <pc:picChg chg="add del mod">
          <ac:chgData name="Jodie Watson" userId="dae43fcf-4547-4a1b-85b1-d8b3b0ca69ba" providerId="ADAL" clId="{40528579-27EE-425D-961A-4EAFA0777B57}" dt="2023-01-23T16:52:30.597" v="1538" actId="478"/>
          <ac:picMkLst>
            <pc:docMk/>
            <pc:sldMk cId="429615683" sldId="256"/>
            <ac:picMk id="19" creationId="{5F35C8D3-90E8-3411-A3DD-1B08D3DF9BD8}"/>
          </ac:picMkLst>
        </pc:picChg>
        <pc:picChg chg="add del mod">
          <ac:chgData name="Jodie Watson" userId="dae43fcf-4547-4a1b-85b1-d8b3b0ca69ba" providerId="ADAL" clId="{40528579-27EE-425D-961A-4EAFA0777B57}" dt="2023-01-23T16:52:31.302" v="1539" actId="478"/>
          <ac:picMkLst>
            <pc:docMk/>
            <pc:sldMk cId="429615683" sldId="256"/>
            <ac:picMk id="23" creationId="{D3F98375-2DE6-0D98-3527-223B8C6D2265}"/>
          </ac:picMkLst>
        </pc:picChg>
        <pc:picChg chg="add mod">
          <ac:chgData name="Jodie Watson" userId="dae43fcf-4547-4a1b-85b1-d8b3b0ca69ba" providerId="ADAL" clId="{40528579-27EE-425D-961A-4EAFA0777B57}" dt="2023-01-23T16:52:37.314" v="1541" actId="1076"/>
          <ac:picMkLst>
            <pc:docMk/>
            <pc:sldMk cId="429615683" sldId="256"/>
            <ac:picMk id="27" creationId="{9FEDAA6F-C94F-B01D-EC08-21C05A87FF8A}"/>
          </ac:picMkLst>
        </pc:picChg>
        <pc:picChg chg="mod">
          <ac:chgData name="Jodie Watson" userId="dae43fcf-4547-4a1b-85b1-d8b3b0ca69ba" providerId="ADAL" clId="{40528579-27EE-425D-961A-4EAFA0777B57}" dt="2023-01-23T14:30:36.290" v="884" actId="1076"/>
          <ac:picMkLst>
            <pc:docMk/>
            <pc:sldMk cId="429615683" sldId="256"/>
            <ac:picMk id="1026" creationId="{4A81339E-0A4D-FEDB-27D2-20F649DAFD0A}"/>
          </ac:picMkLst>
        </pc:picChg>
      </pc:sldChg>
      <pc:sldChg chg="del">
        <pc:chgData name="Jodie Watson" userId="dae43fcf-4547-4a1b-85b1-d8b3b0ca69ba" providerId="ADAL" clId="{40528579-27EE-425D-961A-4EAFA0777B57}" dt="2023-01-23T13:57:58.590" v="4" actId="47"/>
        <pc:sldMkLst>
          <pc:docMk/>
          <pc:sldMk cId="2972753954" sldId="257"/>
        </pc:sldMkLst>
      </pc:sldChg>
      <pc:sldChg chg="del">
        <pc:chgData name="Jodie Watson" userId="dae43fcf-4547-4a1b-85b1-d8b3b0ca69ba" providerId="ADAL" clId="{40528579-27EE-425D-961A-4EAFA0777B57}" dt="2023-01-23T13:57:57.576" v="0" actId="47"/>
        <pc:sldMkLst>
          <pc:docMk/>
          <pc:sldMk cId="3766541746" sldId="258"/>
        </pc:sldMkLst>
      </pc:sldChg>
      <pc:sldChg chg="del">
        <pc:chgData name="Jodie Watson" userId="dae43fcf-4547-4a1b-85b1-d8b3b0ca69ba" providerId="ADAL" clId="{40528579-27EE-425D-961A-4EAFA0777B57}" dt="2023-01-23T13:57:57.705" v="1" actId="47"/>
        <pc:sldMkLst>
          <pc:docMk/>
          <pc:sldMk cId="588872951" sldId="259"/>
        </pc:sldMkLst>
      </pc:sldChg>
      <pc:sldChg chg="del">
        <pc:chgData name="Jodie Watson" userId="dae43fcf-4547-4a1b-85b1-d8b3b0ca69ba" providerId="ADAL" clId="{40528579-27EE-425D-961A-4EAFA0777B57}" dt="2023-01-23T13:57:57.889" v="2" actId="47"/>
        <pc:sldMkLst>
          <pc:docMk/>
          <pc:sldMk cId="420851169" sldId="260"/>
        </pc:sldMkLst>
      </pc:sldChg>
      <pc:sldChg chg="del">
        <pc:chgData name="Jodie Watson" userId="dae43fcf-4547-4a1b-85b1-d8b3b0ca69ba" providerId="ADAL" clId="{40528579-27EE-425D-961A-4EAFA0777B57}" dt="2023-01-23T13:57:58.198" v="3" actId="47"/>
        <pc:sldMkLst>
          <pc:docMk/>
          <pc:sldMk cId="3871292849" sldId="261"/>
        </pc:sldMkLst>
      </pc:sldChg>
      <pc:sldChg chg="modSp add del mod">
        <pc:chgData name="Jodie Watson" userId="dae43fcf-4547-4a1b-85b1-d8b3b0ca69ba" providerId="ADAL" clId="{40528579-27EE-425D-961A-4EAFA0777B57}" dt="2023-01-23T17:27:59.011" v="3921" actId="47"/>
        <pc:sldMkLst>
          <pc:docMk/>
          <pc:sldMk cId="821182352" sldId="635"/>
        </pc:sldMkLst>
        <pc:spChg chg="mod">
          <ac:chgData name="Jodie Watson" userId="dae43fcf-4547-4a1b-85b1-d8b3b0ca69ba" providerId="ADAL" clId="{40528579-27EE-425D-961A-4EAFA0777B57}" dt="2023-01-23T16:57:37.383" v="1924" actId="20577"/>
          <ac:spMkLst>
            <pc:docMk/>
            <pc:sldMk cId="821182352" sldId="635"/>
            <ac:spMk id="14339" creationId="{00000000-0000-0000-0000-000000000000}"/>
          </ac:spMkLst>
        </pc:spChg>
      </pc:sldChg>
      <pc:sldChg chg="modSp add del mod">
        <pc:chgData name="Jodie Watson" userId="dae43fcf-4547-4a1b-85b1-d8b3b0ca69ba" providerId="ADAL" clId="{40528579-27EE-425D-961A-4EAFA0777B57}" dt="2023-01-23T17:27:59.183" v="3922" actId="47"/>
        <pc:sldMkLst>
          <pc:docMk/>
          <pc:sldMk cId="878285792" sldId="636"/>
        </pc:sldMkLst>
        <pc:spChg chg="mod">
          <ac:chgData name="Jodie Watson" userId="dae43fcf-4547-4a1b-85b1-d8b3b0ca69ba" providerId="ADAL" clId="{40528579-27EE-425D-961A-4EAFA0777B57}" dt="2023-01-23T16:57:41.552" v="1930" actId="20577"/>
          <ac:spMkLst>
            <pc:docMk/>
            <pc:sldMk cId="878285792" sldId="636"/>
            <ac:spMk id="15363" creationId="{00000000-0000-0000-0000-000000000000}"/>
          </ac:spMkLst>
        </pc:spChg>
        <pc:picChg chg="mod">
          <ac:chgData name="Jodie Watson" userId="dae43fcf-4547-4a1b-85b1-d8b3b0ca69ba" providerId="ADAL" clId="{40528579-27EE-425D-961A-4EAFA0777B57}" dt="2023-01-23T16:50:37.418" v="1315" actId="1076"/>
          <ac:picMkLst>
            <pc:docMk/>
            <pc:sldMk cId="878285792" sldId="636"/>
            <ac:picMk id="15364" creationId="{00000000-0000-0000-0000-000000000000}"/>
          </ac:picMkLst>
        </pc:picChg>
      </pc:sldChg>
      <pc:sldChg chg="modSp add del mod">
        <pc:chgData name="Jodie Watson" userId="dae43fcf-4547-4a1b-85b1-d8b3b0ca69ba" providerId="ADAL" clId="{40528579-27EE-425D-961A-4EAFA0777B57}" dt="2023-01-23T17:27:59.486" v="3923" actId="47"/>
        <pc:sldMkLst>
          <pc:docMk/>
          <pc:sldMk cId="4103732013" sldId="637"/>
        </pc:sldMkLst>
        <pc:spChg chg="mod">
          <ac:chgData name="Jodie Watson" userId="dae43fcf-4547-4a1b-85b1-d8b3b0ca69ba" providerId="ADAL" clId="{40528579-27EE-425D-961A-4EAFA0777B57}" dt="2023-01-23T16:58:19.089" v="2034" actId="1076"/>
          <ac:spMkLst>
            <pc:docMk/>
            <pc:sldMk cId="4103732013" sldId="637"/>
            <ac:spMk id="16387" creationId="{00000000-0000-0000-0000-000000000000}"/>
          </ac:spMkLst>
        </pc:spChg>
        <pc:picChg chg="mod">
          <ac:chgData name="Jodie Watson" userId="dae43fcf-4547-4a1b-85b1-d8b3b0ca69ba" providerId="ADAL" clId="{40528579-27EE-425D-961A-4EAFA0777B57}" dt="2023-01-23T16:52:53.745" v="1552" actId="1076"/>
          <ac:picMkLst>
            <pc:docMk/>
            <pc:sldMk cId="4103732013" sldId="637"/>
            <ac:picMk id="16388" creationId="{00000000-0000-0000-0000-000000000000}"/>
          </ac:picMkLst>
        </pc:picChg>
      </pc:sldChg>
      <pc:sldChg chg="modSp add del mod">
        <pc:chgData name="Jodie Watson" userId="dae43fcf-4547-4a1b-85b1-d8b3b0ca69ba" providerId="ADAL" clId="{40528579-27EE-425D-961A-4EAFA0777B57}" dt="2023-01-23T17:27:59.739" v="3924" actId="47"/>
        <pc:sldMkLst>
          <pc:docMk/>
          <pc:sldMk cId="910097286" sldId="638"/>
        </pc:sldMkLst>
        <pc:spChg chg="mod">
          <ac:chgData name="Jodie Watson" userId="dae43fcf-4547-4a1b-85b1-d8b3b0ca69ba" providerId="ADAL" clId="{40528579-27EE-425D-961A-4EAFA0777B57}" dt="2023-01-23T16:58:57.626" v="2090" actId="20577"/>
          <ac:spMkLst>
            <pc:docMk/>
            <pc:sldMk cId="910097286" sldId="638"/>
            <ac:spMk id="2" creationId="{00000000-0000-0000-0000-000000000000}"/>
          </ac:spMkLst>
        </pc:spChg>
        <pc:picChg chg="mod">
          <ac:chgData name="Jodie Watson" userId="dae43fcf-4547-4a1b-85b1-d8b3b0ca69ba" providerId="ADAL" clId="{40528579-27EE-425D-961A-4EAFA0777B57}" dt="2023-01-23T16:52:46.498" v="1544" actId="1076"/>
          <ac:picMkLst>
            <pc:docMk/>
            <pc:sldMk cId="910097286" sldId="638"/>
            <ac:picMk id="17411" creationId="{00000000-0000-0000-0000-000000000000}"/>
          </ac:picMkLst>
        </pc:picChg>
      </pc:sldChg>
      <pc:sldChg chg="modSp add del mod">
        <pc:chgData name="Jodie Watson" userId="dae43fcf-4547-4a1b-85b1-d8b3b0ca69ba" providerId="ADAL" clId="{40528579-27EE-425D-961A-4EAFA0777B57}" dt="2023-01-23T17:28:00.167" v="3925" actId="47"/>
        <pc:sldMkLst>
          <pc:docMk/>
          <pc:sldMk cId="2225602321" sldId="639"/>
        </pc:sldMkLst>
        <pc:spChg chg="mod">
          <ac:chgData name="Jodie Watson" userId="dae43fcf-4547-4a1b-85b1-d8b3b0ca69ba" providerId="ADAL" clId="{40528579-27EE-425D-961A-4EAFA0777B57}" dt="2023-01-23T16:59:30.666" v="2172" actId="1076"/>
          <ac:spMkLst>
            <pc:docMk/>
            <pc:sldMk cId="2225602321" sldId="639"/>
            <ac:spMk id="2" creationId="{00000000-0000-0000-0000-000000000000}"/>
          </ac:spMkLst>
        </pc:spChg>
      </pc:sldChg>
      <pc:sldChg chg="modSp add del mod">
        <pc:chgData name="Jodie Watson" userId="dae43fcf-4547-4a1b-85b1-d8b3b0ca69ba" providerId="ADAL" clId="{40528579-27EE-425D-961A-4EAFA0777B57}" dt="2023-01-23T17:28:01.163" v="3928" actId="47"/>
        <pc:sldMkLst>
          <pc:docMk/>
          <pc:sldMk cId="471122427" sldId="640"/>
        </pc:sldMkLst>
        <pc:spChg chg="mod">
          <ac:chgData name="Jodie Watson" userId="dae43fcf-4547-4a1b-85b1-d8b3b0ca69ba" providerId="ADAL" clId="{40528579-27EE-425D-961A-4EAFA0777B57}" dt="2023-01-23T17:14:19.561" v="3401" actId="20577"/>
          <ac:spMkLst>
            <pc:docMk/>
            <pc:sldMk cId="471122427" sldId="640"/>
            <ac:spMk id="19460" creationId="{00000000-0000-0000-0000-000000000000}"/>
          </ac:spMkLst>
        </pc:spChg>
      </pc:sldChg>
      <pc:sldChg chg="modSp add del mod ord">
        <pc:chgData name="Jodie Watson" userId="dae43fcf-4547-4a1b-85b1-d8b3b0ca69ba" providerId="ADAL" clId="{40528579-27EE-425D-961A-4EAFA0777B57}" dt="2023-01-23T17:28:00.799" v="3927" actId="47"/>
        <pc:sldMkLst>
          <pc:docMk/>
          <pc:sldMk cId="4165010260" sldId="789"/>
        </pc:sldMkLst>
        <pc:spChg chg="mod">
          <ac:chgData name="Jodie Watson" userId="dae43fcf-4547-4a1b-85b1-d8b3b0ca69ba" providerId="ADAL" clId="{40528579-27EE-425D-961A-4EAFA0777B57}" dt="2023-01-23T16:45:54.315" v="1197" actId="1076"/>
          <ac:spMkLst>
            <pc:docMk/>
            <pc:sldMk cId="4165010260" sldId="789"/>
            <ac:spMk id="20482" creationId="{00000000-0000-0000-0000-000000000000}"/>
          </ac:spMkLst>
        </pc:spChg>
        <pc:spChg chg="mod">
          <ac:chgData name="Jodie Watson" userId="dae43fcf-4547-4a1b-85b1-d8b3b0ca69ba" providerId="ADAL" clId="{40528579-27EE-425D-961A-4EAFA0777B57}" dt="2023-01-23T17:10:01.803" v="2805" actId="20577"/>
          <ac:spMkLst>
            <pc:docMk/>
            <pc:sldMk cId="4165010260" sldId="789"/>
            <ac:spMk id="20483" creationId="{00000000-0000-0000-0000-000000000000}"/>
          </ac:spMkLst>
        </pc:spChg>
        <pc:picChg chg="mod">
          <ac:chgData name="Jodie Watson" userId="dae43fcf-4547-4a1b-85b1-d8b3b0ca69ba" providerId="ADAL" clId="{40528579-27EE-425D-961A-4EAFA0777B57}" dt="2023-01-23T16:45:56.282" v="1198" actId="1076"/>
          <ac:picMkLst>
            <pc:docMk/>
            <pc:sldMk cId="4165010260" sldId="789"/>
            <ac:picMk id="20484" creationId="{00000000-0000-0000-0000-000000000000}"/>
          </ac:picMkLst>
        </pc:picChg>
      </pc:sldChg>
      <pc:sldChg chg="modSp add del mod">
        <pc:chgData name="Jodie Watson" userId="dae43fcf-4547-4a1b-85b1-d8b3b0ca69ba" providerId="ADAL" clId="{40528579-27EE-425D-961A-4EAFA0777B57}" dt="2023-01-23T17:28:01.896" v="3929" actId="47"/>
        <pc:sldMkLst>
          <pc:docMk/>
          <pc:sldMk cId="71665653" sldId="790"/>
        </pc:sldMkLst>
        <pc:spChg chg="mod">
          <ac:chgData name="Jodie Watson" userId="dae43fcf-4547-4a1b-85b1-d8b3b0ca69ba" providerId="ADAL" clId="{40528579-27EE-425D-961A-4EAFA0777B57}" dt="2023-01-23T17:12:00.777" v="3154" actId="14100"/>
          <ac:spMkLst>
            <pc:docMk/>
            <pc:sldMk cId="71665653" sldId="790"/>
            <ac:spMk id="2" creationId="{56D3B718-3EA9-4E1C-9024-ED70F1896170}"/>
          </ac:spMkLst>
        </pc:spChg>
      </pc:sldChg>
      <pc:sldChg chg="addSp delSp modSp add mod ord">
        <pc:chgData name="Jodie Watson" userId="dae43fcf-4547-4a1b-85b1-d8b3b0ca69ba" providerId="ADAL" clId="{40528579-27EE-425D-961A-4EAFA0777B57}" dt="2023-01-23T17:17:17.457" v="3471" actId="14100"/>
        <pc:sldMkLst>
          <pc:docMk/>
          <pc:sldMk cId="1617131757" sldId="791"/>
        </pc:sldMkLst>
        <pc:spChg chg="mod">
          <ac:chgData name="Jodie Watson" userId="dae43fcf-4547-4a1b-85b1-d8b3b0ca69ba" providerId="ADAL" clId="{40528579-27EE-425D-961A-4EAFA0777B57}" dt="2023-01-23T17:15:52.329" v="3432" actId="1076"/>
          <ac:spMkLst>
            <pc:docMk/>
            <pc:sldMk cId="1617131757" sldId="791"/>
            <ac:spMk id="6" creationId="{27F1D30E-F667-F179-5600-D07F9B9B8F14}"/>
          </ac:spMkLst>
        </pc:spChg>
        <pc:spChg chg="add mod">
          <ac:chgData name="Jodie Watson" userId="dae43fcf-4547-4a1b-85b1-d8b3b0ca69ba" providerId="ADAL" clId="{40528579-27EE-425D-961A-4EAFA0777B57}" dt="2023-01-23T16:51:59.762" v="1445" actId="14100"/>
          <ac:spMkLst>
            <pc:docMk/>
            <pc:sldMk cId="1617131757" sldId="791"/>
            <ac:spMk id="10" creationId="{9601ED7A-F1D6-6D75-CC11-74D29E2C9AF4}"/>
          </ac:spMkLst>
        </pc:spChg>
        <pc:spChg chg="add mod">
          <ac:chgData name="Jodie Watson" userId="dae43fcf-4547-4a1b-85b1-d8b3b0ca69ba" providerId="ADAL" clId="{40528579-27EE-425D-961A-4EAFA0777B57}" dt="2023-01-23T16:52:17.179" v="1534" actId="20577"/>
          <ac:spMkLst>
            <pc:docMk/>
            <pc:sldMk cId="1617131757" sldId="791"/>
            <ac:spMk id="11" creationId="{2FCE2F76-3C8A-E332-5DBB-D7187D9EDB45}"/>
          </ac:spMkLst>
        </pc:spChg>
        <pc:spChg chg="mod">
          <ac:chgData name="Jodie Watson" userId="dae43fcf-4547-4a1b-85b1-d8b3b0ca69ba" providerId="ADAL" clId="{40528579-27EE-425D-961A-4EAFA0777B57}" dt="2023-01-23T17:17:17.457" v="3471" actId="14100"/>
          <ac:spMkLst>
            <pc:docMk/>
            <pc:sldMk cId="1617131757" sldId="791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17:14.537" v="3470" actId="20577"/>
          <ac:spMkLst>
            <pc:docMk/>
            <pc:sldMk cId="1617131757" sldId="791"/>
            <ac:spMk id="18" creationId="{78CBDE2C-773F-F257-90A5-0507007861E9}"/>
          </ac:spMkLst>
        </pc:spChg>
        <pc:spChg chg="del">
          <ac:chgData name="Jodie Watson" userId="dae43fcf-4547-4a1b-85b1-d8b3b0ca69ba" providerId="ADAL" clId="{40528579-27EE-425D-961A-4EAFA0777B57}" dt="2023-01-23T16:47:35.042" v="1210" actId="478"/>
          <ac:spMkLst>
            <pc:docMk/>
            <pc:sldMk cId="1617131757" sldId="791"/>
            <ac:spMk id="21" creationId="{7A371604-CE98-9197-C9E7-CE6B2CEDD8E8}"/>
          </ac:spMkLst>
        </pc:spChg>
        <pc:spChg chg="del">
          <ac:chgData name="Jodie Watson" userId="dae43fcf-4547-4a1b-85b1-d8b3b0ca69ba" providerId="ADAL" clId="{40528579-27EE-425D-961A-4EAFA0777B57}" dt="2023-01-23T16:47:33.526" v="1208" actId="478"/>
          <ac:spMkLst>
            <pc:docMk/>
            <pc:sldMk cId="1617131757" sldId="791"/>
            <ac:spMk id="22" creationId="{AF564C67-7303-C3B1-A436-91B31F33329D}"/>
          </ac:spMkLst>
        </pc:spChg>
        <pc:spChg chg="del">
          <ac:chgData name="Jodie Watson" userId="dae43fcf-4547-4a1b-85b1-d8b3b0ca69ba" providerId="ADAL" clId="{40528579-27EE-425D-961A-4EAFA0777B57}" dt="2023-01-23T16:47:35.482" v="1211" actId="478"/>
          <ac:spMkLst>
            <pc:docMk/>
            <pc:sldMk cId="1617131757" sldId="791"/>
            <ac:spMk id="24" creationId="{96392FFE-6F8E-A1C2-53F5-5C8BDA67DFB3}"/>
          </ac:spMkLst>
        </pc:spChg>
        <pc:spChg chg="del">
          <ac:chgData name="Jodie Watson" userId="dae43fcf-4547-4a1b-85b1-d8b3b0ca69ba" providerId="ADAL" clId="{40528579-27EE-425D-961A-4EAFA0777B57}" dt="2023-01-23T16:47:37.257" v="1214" actId="478"/>
          <ac:spMkLst>
            <pc:docMk/>
            <pc:sldMk cId="1617131757" sldId="791"/>
            <ac:spMk id="25" creationId="{51F63982-C432-DC5A-5901-FEA4CA5A4A14}"/>
          </ac:spMkLst>
        </pc:spChg>
        <pc:spChg chg="del">
          <ac:chgData name="Jodie Watson" userId="dae43fcf-4547-4a1b-85b1-d8b3b0ca69ba" providerId="ADAL" clId="{40528579-27EE-425D-961A-4EAFA0777B57}" dt="2023-01-23T16:47:36.430" v="1212" actId="478"/>
          <ac:spMkLst>
            <pc:docMk/>
            <pc:sldMk cId="1617131757" sldId="791"/>
            <ac:spMk id="26" creationId="{C931274B-97F7-E746-CBA1-23D2624AFA5A}"/>
          </ac:spMkLst>
        </pc:spChg>
        <pc:picChg chg="del mod">
          <ac:chgData name="Jodie Watson" userId="dae43fcf-4547-4a1b-85b1-d8b3b0ca69ba" providerId="ADAL" clId="{40528579-27EE-425D-961A-4EAFA0777B57}" dt="2023-01-23T16:47:58.988" v="1217" actId="478"/>
          <ac:picMkLst>
            <pc:docMk/>
            <pc:sldMk cId="1617131757" sldId="791"/>
            <ac:picMk id="8" creationId="{25260F91-FF9F-3306-0F76-EFC52F3199D8}"/>
          </ac:picMkLst>
        </pc:picChg>
        <pc:picChg chg="add mod">
          <ac:chgData name="Jodie Watson" userId="dae43fcf-4547-4a1b-85b1-d8b3b0ca69ba" providerId="ADAL" clId="{40528579-27EE-425D-961A-4EAFA0777B57}" dt="2023-01-23T16:54:34.473" v="1691" actId="1076"/>
          <ac:picMkLst>
            <pc:docMk/>
            <pc:sldMk cId="1617131757" sldId="791"/>
            <ac:picMk id="9" creationId="{F561F694-16C6-48CD-B97D-2D58537DD4E4}"/>
          </ac:picMkLst>
        </pc:picChg>
        <pc:picChg chg="add mod">
          <ac:chgData name="Jodie Watson" userId="dae43fcf-4547-4a1b-85b1-d8b3b0ca69ba" providerId="ADAL" clId="{40528579-27EE-425D-961A-4EAFA0777B57}" dt="2023-01-23T16:49:45.190" v="1228"/>
          <ac:picMkLst>
            <pc:docMk/>
            <pc:sldMk cId="1617131757" sldId="791"/>
            <ac:picMk id="12" creationId="{8377AB0A-806A-1A03-3FD1-21CAD3A75501}"/>
          </ac:picMkLst>
        </pc:picChg>
        <pc:picChg chg="add mod modCrop">
          <ac:chgData name="Jodie Watson" userId="dae43fcf-4547-4a1b-85b1-d8b3b0ca69ba" providerId="ADAL" clId="{40528579-27EE-425D-961A-4EAFA0777B57}" dt="2023-01-23T16:54:30.132" v="1689" actId="1076"/>
          <ac:picMkLst>
            <pc:docMk/>
            <pc:sldMk cId="1617131757" sldId="791"/>
            <ac:picMk id="14" creationId="{5BC30360-9A3D-1444-A40E-AD2D987E8544}"/>
          </ac:picMkLst>
        </pc:picChg>
        <pc:picChg chg="add mod">
          <ac:chgData name="Jodie Watson" userId="dae43fcf-4547-4a1b-85b1-d8b3b0ca69ba" providerId="ADAL" clId="{40528579-27EE-425D-961A-4EAFA0777B57}" dt="2023-01-23T16:54:35.730" v="1692" actId="1076"/>
          <ac:picMkLst>
            <pc:docMk/>
            <pc:sldMk cId="1617131757" sldId="791"/>
            <ac:picMk id="15" creationId="{4285F47A-1381-CD26-29FB-ADFCB2EAFF1A}"/>
          </ac:picMkLst>
        </pc:picChg>
        <pc:picChg chg="mod">
          <ac:chgData name="Jodie Watson" userId="dae43fcf-4547-4a1b-85b1-d8b3b0ca69ba" providerId="ADAL" clId="{40528579-27EE-425D-961A-4EAFA0777B57}" dt="2023-01-23T16:51:22.466" v="1443" actId="1076"/>
          <ac:picMkLst>
            <pc:docMk/>
            <pc:sldMk cId="1617131757" sldId="791"/>
            <ac:picMk id="19" creationId="{5F35C8D3-90E8-3411-A3DD-1B08D3DF9BD8}"/>
          </ac:picMkLst>
        </pc:picChg>
        <pc:picChg chg="del">
          <ac:chgData name="Jodie Watson" userId="dae43fcf-4547-4a1b-85b1-d8b3b0ca69ba" providerId="ADAL" clId="{40528579-27EE-425D-961A-4EAFA0777B57}" dt="2023-01-23T16:47:34.360" v="1209" actId="478"/>
          <ac:picMkLst>
            <pc:docMk/>
            <pc:sldMk cId="1617131757" sldId="791"/>
            <ac:picMk id="23" creationId="{D3F98375-2DE6-0D98-3527-223B8C6D2265}"/>
          </ac:picMkLst>
        </pc:picChg>
        <pc:picChg chg="del">
          <ac:chgData name="Jodie Watson" userId="dae43fcf-4547-4a1b-85b1-d8b3b0ca69ba" providerId="ADAL" clId="{40528579-27EE-425D-961A-4EAFA0777B57}" dt="2023-01-23T16:47:36.852" v="1213" actId="478"/>
          <ac:picMkLst>
            <pc:docMk/>
            <pc:sldMk cId="1617131757" sldId="791"/>
            <ac:picMk id="27" creationId="{9FEDAA6F-C94F-B01D-EC08-21C05A87FF8A}"/>
          </ac:picMkLst>
        </pc:picChg>
      </pc:sldChg>
      <pc:sldChg chg="addSp modSp add del mod">
        <pc:chgData name="Jodie Watson" userId="dae43fcf-4547-4a1b-85b1-d8b3b0ca69ba" providerId="ADAL" clId="{40528579-27EE-425D-961A-4EAFA0777B57}" dt="2023-01-23T17:28:00.499" v="3926" actId="47"/>
        <pc:sldMkLst>
          <pc:docMk/>
          <pc:sldMk cId="122523594" sldId="792"/>
        </pc:sldMkLst>
        <pc:spChg chg="mod">
          <ac:chgData name="Jodie Watson" userId="dae43fcf-4547-4a1b-85b1-d8b3b0ca69ba" providerId="ADAL" clId="{40528579-27EE-425D-961A-4EAFA0777B57}" dt="2023-01-23T17:00:47.242" v="2293" actId="1076"/>
          <ac:spMkLst>
            <pc:docMk/>
            <pc:sldMk cId="122523594" sldId="792"/>
            <ac:spMk id="2" creationId="{00000000-0000-0000-0000-000000000000}"/>
          </ac:spMkLst>
        </pc:spChg>
        <pc:picChg chg="add mod">
          <ac:chgData name="Jodie Watson" userId="dae43fcf-4547-4a1b-85b1-d8b3b0ca69ba" providerId="ADAL" clId="{40528579-27EE-425D-961A-4EAFA0777B57}" dt="2023-01-23T17:15:33.216" v="3414" actId="1076"/>
          <ac:picMkLst>
            <pc:docMk/>
            <pc:sldMk cId="122523594" sldId="792"/>
            <ac:picMk id="3" creationId="{4E32C8B7-5E51-4326-E187-B12A80957251}"/>
          </ac:picMkLst>
        </pc:picChg>
      </pc:sldChg>
      <pc:sldChg chg="addSp delSp modSp add mod">
        <pc:chgData name="Jodie Watson" userId="dae43fcf-4547-4a1b-85b1-d8b3b0ca69ba" providerId="ADAL" clId="{40528579-27EE-425D-961A-4EAFA0777B57}" dt="2023-01-23T17:49:27.233" v="4351" actId="1076"/>
        <pc:sldMkLst>
          <pc:docMk/>
          <pc:sldMk cId="3609570377" sldId="793"/>
        </pc:sldMkLst>
        <pc:spChg chg="mod">
          <ac:chgData name="Jodie Watson" userId="dae43fcf-4547-4a1b-85b1-d8b3b0ca69ba" providerId="ADAL" clId="{40528579-27EE-425D-961A-4EAFA0777B57}" dt="2023-01-23T17:49:27.233" v="4351" actId="1076"/>
          <ac:spMkLst>
            <pc:docMk/>
            <pc:sldMk cId="3609570377" sldId="793"/>
            <ac:spMk id="4" creationId="{3D2C9240-F075-4CFF-7A62-B9E01CC06DD0}"/>
          </ac:spMkLst>
        </pc:spChg>
        <pc:spChg chg="mod">
          <ac:chgData name="Jodie Watson" userId="dae43fcf-4547-4a1b-85b1-d8b3b0ca69ba" providerId="ADAL" clId="{40528579-27EE-425D-961A-4EAFA0777B57}" dt="2023-01-23T17:49:27.233" v="4351" actId="1076"/>
          <ac:spMkLst>
            <pc:docMk/>
            <pc:sldMk cId="3609570377" sldId="793"/>
            <ac:spMk id="5" creationId="{FE88B527-3628-85AC-065D-C19A780AA565}"/>
          </ac:spMkLst>
        </pc:spChg>
        <pc:spChg chg="del">
          <ac:chgData name="Jodie Watson" userId="dae43fcf-4547-4a1b-85b1-d8b3b0ca69ba" providerId="ADAL" clId="{40528579-27EE-425D-961A-4EAFA0777B57}" dt="2023-01-23T17:16:00.322" v="3435" actId="478"/>
          <ac:spMkLst>
            <pc:docMk/>
            <pc:sldMk cId="3609570377" sldId="793"/>
            <ac:spMk id="6" creationId="{27F1D30E-F667-F179-5600-D07F9B9B8F14}"/>
          </ac:spMkLst>
        </pc:spChg>
        <pc:spChg chg="mod">
          <ac:chgData name="Jodie Watson" userId="dae43fcf-4547-4a1b-85b1-d8b3b0ca69ba" providerId="ADAL" clId="{40528579-27EE-425D-961A-4EAFA0777B57}" dt="2023-01-23T17:49:27.233" v="4351" actId="1076"/>
          <ac:spMkLst>
            <pc:docMk/>
            <pc:sldMk cId="3609570377" sldId="793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49:27.233" v="4351" actId="1076"/>
          <ac:spMkLst>
            <pc:docMk/>
            <pc:sldMk cId="3609570377" sldId="793"/>
            <ac:spMk id="18" creationId="{78CBDE2C-773F-F257-90A5-0507007861E9}"/>
          </ac:spMkLst>
        </pc:spChg>
        <pc:spChg chg="add mod">
          <ac:chgData name="Jodie Watson" userId="dae43fcf-4547-4a1b-85b1-d8b3b0ca69ba" providerId="ADAL" clId="{40528579-27EE-425D-961A-4EAFA0777B57}" dt="2023-01-23T17:16:00.645" v="3436"/>
          <ac:spMkLst>
            <pc:docMk/>
            <pc:sldMk cId="3609570377" sldId="793"/>
            <ac:spMk id="19" creationId="{965357F1-CBBB-7CFA-40CD-CAD0E069056D}"/>
          </ac:spMkLst>
        </pc:spChg>
        <pc:spChg chg="del mod">
          <ac:chgData name="Jodie Watson" userId="dae43fcf-4547-4a1b-85b1-d8b3b0ca69ba" providerId="ADAL" clId="{40528579-27EE-425D-961A-4EAFA0777B57}" dt="2023-01-23T17:08:29.012" v="2799" actId="478"/>
          <ac:spMkLst>
            <pc:docMk/>
            <pc:sldMk cId="3609570377" sldId="793"/>
            <ac:spMk id="20" creationId="{058B6B9D-E342-2E76-7DCF-870D31CDC4A0}"/>
          </ac:spMkLst>
        </pc:spChg>
        <pc:spChg chg="del mod">
          <ac:chgData name="Jodie Watson" userId="dae43fcf-4547-4a1b-85b1-d8b3b0ca69ba" providerId="ADAL" clId="{40528579-27EE-425D-961A-4EAFA0777B57}" dt="2023-01-23T17:08:27.499" v="2797" actId="478"/>
          <ac:spMkLst>
            <pc:docMk/>
            <pc:sldMk cId="3609570377" sldId="793"/>
            <ac:spMk id="21" creationId="{7A371604-CE98-9197-C9E7-CE6B2CEDD8E8}"/>
          </ac:spMkLst>
        </pc:spChg>
        <pc:spChg chg="del mod">
          <ac:chgData name="Jodie Watson" userId="dae43fcf-4547-4a1b-85b1-d8b3b0ca69ba" providerId="ADAL" clId="{40528579-27EE-425D-961A-4EAFA0777B57}" dt="2023-01-23T17:08:28.540" v="2798" actId="478"/>
          <ac:spMkLst>
            <pc:docMk/>
            <pc:sldMk cId="3609570377" sldId="793"/>
            <ac:spMk id="22" creationId="{AF564C67-7303-C3B1-A436-91B31F33329D}"/>
          </ac:spMkLst>
        </pc:spChg>
        <pc:spChg chg="mod">
          <ac:chgData name="Jodie Watson" userId="dae43fcf-4547-4a1b-85b1-d8b3b0ca69ba" providerId="ADAL" clId="{40528579-27EE-425D-961A-4EAFA0777B57}" dt="2023-01-23T17:49:27.233" v="4351" actId="1076"/>
          <ac:spMkLst>
            <pc:docMk/>
            <pc:sldMk cId="3609570377" sldId="793"/>
            <ac:spMk id="26" creationId="{C931274B-97F7-E746-CBA1-23D2624AFA5A}"/>
          </ac:spMkLst>
        </pc:spChg>
        <pc:picChg chg="add mod">
          <ac:chgData name="Jodie Watson" userId="dae43fcf-4547-4a1b-85b1-d8b3b0ca69ba" providerId="ADAL" clId="{40528579-27EE-425D-961A-4EAFA0777B57}" dt="2023-01-23T17:49:27.233" v="4351" actId="1076"/>
          <ac:picMkLst>
            <pc:docMk/>
            <pc:sldMk cId="3609570377" sldId="793"/>
            <ac:picMk id="3" creationId="{997A757B-9D34-D355-3BE6-AC6771672D95}"/>
          </ac:picMkLst>
        </pc:picChg>
        <pc:picChg chg="add mod">
          <ac:chgData name="Jodie Watson" userId="dae43fcf-4547-4a1b-85b1-d8b3b0ca69ba" providerId="ADAL" clId="{40528579-27EE-425D-961A-4EAFA0777B57}" dt="2023-01-23T17:49:27.233" v="4351" actId="1076"/>
          <ac:picMkLst>
            <pc:docMk/>
            <pc:sldMk cId="3609570377" sldId="793"/>
            <ac:picMk id="7" creationId="{881B3A96-A853-E43F-E35B-8A06520C6EBC}"/>
          </ac:picMkLst>
        </pc:picChg>
        <pc:picChg chg="del">
          <ac:chgData name="Jodie Watson" userId="dae43fcf-4547-4a1b-85b1-d8b3b0ca69ba" providerId="ADAL" clId="{40528579-27EE-425D-961A-4EAFA0777B57}" dt="2023-01-23T17:02:45.574" v="2366" actId="478"/>
          <ac:picMkLst>
            <pc:docMk/>
            <pc:sldMk cId="3609570377" sldId="793"/>
            <ac:picMk id="9" creationId="{EFC36394-26A2-FCFA-70C6-72A16F9EFAF8}"/>
          </ac:picMkLst>
        </pc:picChg>
        <pc:picChg chg="add mod">
          <ac:chgData name="Jodie Watson" userId="dae43fcf-4547-4a1b-85b1-d8b3b0ca69ba" providerId="ADAL" clId="{40528579-27EE-425D-961A-4EAFA0777B57}" dt="2023-01-23T17:49:27.233" v="4351" actId="1076"/>
          <ac:picMkLst>
            <pc:docMk/>
            <pc:sldMk cId="3609570377" sldId="793"/>
            <ac:picMk id="10" creationId="{BD134045-B682-5CD8-8391-6894F738D704}"/>
          </ac:picMkLst>
        </pc:picChg>
        <pc:picChg chg="del">
          <ac:chgData name="Jodie Watson" userId="dae43fcf-4547-4a1b-85b1-d8b3b0ca69ba" providerId="ADAL" clId="{40528579-27EE-425D-961A-4EAFA0777B57}" dt="2023-01-23T17:02:46.061" v="2367" actId="478"/>
          <ac:picMkLst>
            <pc:docMk/>
            <pc:sldMk cId="3609570377" sldId="793"/>
            <ac:picMk id="11" creationId="{92216862-4786-C1C8-5A6B-A9EF1C752DE1}"/>
          </ac:picMkLst>
        </pc:picChg>
        <pc:picChg chg="del">
          <ac:chgData name="Jodie Watson" userId="dae43fcf-4547-4a1b-85b1-d8b3b0ca69ba" providerId="ADAL" clId="{40528579-27EE-425D-961A-4EAFA0777B57}" dt="2023-01-23T17:02:46.540" v="2368" actId="478"/>
          <ac:picMkLst>
            <pc:docMk/>
            <pc:sldMk cId="3609570377" sldId="793"/>
            <ac:picMk id="13" creationId="{870EDF62-B3BE-2449-E512-A3B65F79A37F}"/>
          </ac:picMkLst>
        </pc:picChg>
        <pc:picChg chg="add mod ord">
          <ac:chgData name="Jodie Watson" userId="dae43fcf-4547-4a1b-85b1-d8b3b0ca69ba" providerId="ADAL" clId="{40528579-27EE-425D-961A-4EAFA0777B57}" dt="2023-01-23T17:49:27.233" v="4351" actId="1076"/>
          <ac:picMkLst>
            <pc:docMk/>
            <pc:sldMk cId="3609570377" sldId="793"/>
            <ac:picMk id="14" creationId="{6AB2B9E6-3909-487C-27D0-3504E12D939C}"/>
          </ac:picMkLst>
        </pc:picChg>
        <pc:picChg chg="add mod">
          <ac:chgData name="Jodie Watson" userId="dae43fcf-4547-4a1b-85b1-d8b3b0ca69ba" providerId="ADAL" clId="{40528579-27EE-425D-961A-4EAFA0777B57}" dt="2023-01-23T17:49:27.233" v="4351" actId="1076"/>
          <ac:picMkLst>
            <pc:docMk/>
            <pc:sldMk cId="3609570377" sldId="793"/>
            <ac:picMk id="16" creationId="{41B28851-49E5-7EF5-07F0-FF2836C7B682}"/>
          </ac:picMkLst>
        </pc:picChg>
        <pc:picChg chg="del">
          <ac:chgData name="Jodie Watson" userId="dae43fcf-4547-4a1b-85b1-d8b3b0ca69ba" providerId="ADAL" clId="{40528579-27EE-425D-961A-4EAFA0777B57}" dt="2023-01-23T17:03:34.705" v="2395" actId="478"/>
          <ac:picMkLst>
            <pc:docMk/>
            <pc:sldMk cId="3609570377" sldId="793"/>
            <ac:picMk id="27" creationId="{9FEDAA6F-C94F-B01D-EC08-21C05A87FF8A}"/>
          </ac:picMkLst>
        </pc:picChg>
      </pc:sldChg>
      <pc:sldChg chg="addSp delSp modSp add mod">
        <pc:chgData name="Jodie Watson" userId="dae43fcf-4547-4a1b-85b1-d8b3b0ca69ba" providerId="ADAL" clId="{40528579-27EE-425D-961A-4EAFA0777B57}" dt="2023-01-23T17:31:57.416" v="4135" actId="1076"/>
        <pc:sldMkLst>
          <pc:docMk/>
          <pc:sldMk cId="1339411141" sldId="794"/>
        </pc:sldMkLst>
        <pc:spChg chg="mod">
          <ac:chgData name="Jodie Watson" userId="dae43fcf-4547-4a1b-85b1-d8b3b0ca69ba" providerId="ADAL" clId="{40528579-27EE-425D-961A-4EAFA0777B57}" dt="2023-01-23T17:28:16.286" v="3935" actId="20577"/>
          <ac:spMkLst>
            <pc:docMk/>
            <pc:sldMk cId="1339411141" sldId="794"/>
            <ac:spMk id="6" creationId="{27F1D30E-F667-F179-5600-D07F9B9B8F14}"/>
          </ac:spMkLst>
        </pc:spChg>
        <pc:spChg chg="del mod">
          <ac:chgData name="Jodie Watson" userId="dae43fcf-4547-4a1b-85b1-d8b3b0ca69ba" providerId="ADAL" clId="{40528579-27EE-425D-961A-4EAFA0777B57}" dt="2023-01-23T17:30:24.929" v="4025" actId="478"/>
          <ac:spMkLst>
            <pc:docMk/>
            <pc:sldMk cId="1339411141" sldId="794"/>
            <ac:spMk id="11" creationId="{2FCE2F76-3C8A-E332-5DBB-D7187D9EDB45}"/>
          </ac:spMkLst>
        </pc:spChg>
        <pc:spChg chg="mod">
          <ac:chgData name="Jodie Watson" userId="dae43fcf-4547-4a1b-85b1-d8b3b0ca69ba" providerId="ADAL" clId="{40528579-27EE-425D-961A-4EAFA0777B57}" dt="2023-01-23T17:29:36.065" v="3992" actId="14100"/>
          <ac:spMkLst>
            <pc:docMk/>
            <pc:sldMk cId="1339411141" sldId="794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29:32.836" v="3991" actId="5793"/>
          <ac:spMkLst>
            <pc:docMk/>
            <pc:sldMk cId="1339411141" sldId="794"/>
            <ac:spMk id="18" creationId="{78CBDE2C-773F-F257-90A5-0507007861E9}"/>
          </ac:spMkLst>
        </pc:spChg>
        <pc:spChg chg="add del mod">
          <ac:chgData name="Jodie Watson" userId="dae43fcf-4547-4a1b-85b1-d8b3b0ca69ba" providerId="ADAL" clId="{40528579-27EE-425D-961A-4EAFA0777B57}" dt="2023-01-23T17:30:52.177" v="4105" actId="478"/>
          <ac:spMkLst>
            <pc:docMk/>
            <pc:sldMk cId="1339411141" sldId="794"/>
            <ac:spMk id="22" creationId="{E0DF6EA7-E774-D720-3877-CDD0F83D845F}"/>
          </ac:spMkLst>
        </pc:spChg>
        <pc:spChg chg="add mod">
          <ac:chgData name="Jodie Watson" userId="dae43fcf-4547-4a1b-85b1-d8b3b0ca69ba" providerId="ADAL" clId="{40528579-27EE-425D-961A-4EAFA0777B57}" dt="2023-01-23T17:31:03.499" v="4127" actId="20577"/>
          <ac:spMkLst>
            <pc:docMk/>
            <pc:sldMk cId="1339411141" sldId="794"/>
            <ac:spMk id="23" creationId="{F42339FF-7216-F630-04AF-CADC623FE09A}"/>
          </ac:spMkLst>
        </pc:spChg>
        <pc:picChg chg="add del mod">
          <ac:chgData name="Jodie Watson" userId="dae43fcf-4547-4a1b-85b1-d8b3b0ca69ba" providerId="ADAL" clId="{40528579-27EE-425D-961A-4EAFA0777B57}" dt="2023-01-23T17:28:49.587" v="3945" actId="478"/>
          <ac:picMkLst>
            <pc:docMk/>
            <pc:sldMk cId="1339411141" sldId="794"/>
            <ac:picMk id="8" creationId="{6B04CF6B-8795-3D64-28CB-CB05A684B1E0}"/>
          </ac:picMkLst>
        </pc:picChg>
        <pc:picChg chg="add mod">
          <ac:chgData name="Jodie Watson" userId="dae43fcf-4547-4a1b-85b1-d8b3b0ca69ba" providerId="ADAL" clId="{40528579-27EE-425D-961A-4EAFA0777B57}" dt="2023-01-23T17:29:21.089" v="3956" actId="1076"/>
          <ac:picMkLst>
            <pc:docMk/>
            <pc:sldMk cId="1339411141" sldId="794"/>
            <ac:picMk id="9" creationId="{BA46416F-5288-5F77-141D-3F202A554E23}"/>
          </ac:picMkLst>
        </pc:picChg>
        <pc:picChg chg="del">
          <ac:chgData name="Jodie Watson" userId="dae43fcf-4547-4a1b-85b1-d8b3b0ca69ba" providerId="ADAL" clId="{40528579-27EE-425D-961A-4EAFA0777B57}" dt="2023-01-23T17:16:14.484" v="3440" actId="478"/>
          <ac:picMkLst>
            <pc:docMk/>
            <pc:sldMk cId="1339411141" sldId="794"/>
            <ac:picMk id="9" creationId="{F561F694-16C6-48CD-B97D-2D58537DD4E4}"/>
          </ac:picMkLst>
        </pc:picChg>
        <pc:picChg chg="del">
          <ac:chgData name="Jodie Watson" userId="dae43fcf-4547-4a1b-85b1-d8b3b0ca69ba" providerId="ADAL" clId="{40528579-27EE-425D-961A-4EAFA0777B57}" dt="2023-01-23T17:31:54.274" v="4133" actId="478"/>
          <ac:picMkLst>
            <pc:docMk/>
            <pc:sldMk cId="1339411141" sldId="794"/>
            <ac:picMk id="12" creationId="{8377AB0A-806A-1A03-3FD1-21CAD3A75501}"/>
          </ac:picMkLst>
        </pc:picChg>
        <pc:picChg chg="add del mod">
          <ac:chgData name="Jodie Watson" userId="dae43fcf-4547-4a1b-85b1-d8b3b0ca69ba" providerId="ADAL" clId="{40528579-27EE-425D-961A-4EAFA0777B57}" dt="2023-01-23T17:28:48.991" v="3944" actId="478"/>
          <ac:picMkLst>
            <pc:docMk/>
            <pc:sldMk cId="1339411141" sldId="794"/>
            <ac:picMk id="13" creationId="{7E6CCFDF-0325-5928-D231-9AA2EB9F2669}"/>
          </ac:picMkLst>
        </pc:picChg>
        <pc:picChg chg="del">
          <ac:chgData name="Jodie Watson" userId="dae43fcf-4547-4a1b-85b1-d8b3b0ca69ba" providerId="ADAL" clId="{40528579-27EE-425D-961A-4EAFA0777B57}" dt="2023-01-23T17:16:15.321" v="3442" actId="478"/>
          <ac:picMkLst>
            <pc:docMk/>
            <pc:sldMk cId="1339411141" sldId="794"/>
            <ac:picMk id="14" creationId="{5BC30360-9A3D-1444-A40E-AD2D987E8544}"/>
          </ac:picMkLst>
        </pc:picChg>
        <pc:picChg chg="add mod">
          <ac:chgData name="Jodie Watson" userId="dae43fcf-4547-4a1b-85b1-d8b3b0ca69ba" providerId="ADAL" clId="{40528579-27EE-425D-961A-4EAFA0777B57}" dt="2023-01-23T17:29:40.889" v="3994" actId="1076"/>
          <ac:picMkLst>
            <pc:docMk/>
            <pc:sldMk cId="1339411141" sldId="794"/>
            <ac:picMk id="14" creationId="{5CDC3955-E38B-3EF9-0D66-AD50C943ED7D}"/>
          </ac:picMkLst>
        </pc:picChg>
        <pc:picChg chg="del">
          <ac:chgData name="Jodie Watson" userId="dae43fcf-4547-4a1b-85b1-d8b3b0ca69ba" providerId="ADAL" clId="{40528579-27EE-425D-961A-4EAFA0777B57}" dt="2023-01-23T17:16:14.960" v="3441" actId="478"/>
          <ac:picMkLst>
            <pc:docMk/>
            <pc:sldMk cId="1339411141" sldId="794"/>
            <ac:picMk id="15" creationId="{4285F47A-1381-CD26-29FB-ADFCB2EAFF1A}"/>
          </ac:picMkLst>
        </pc:picChg>
        <pc:picChg chg="add mod">
          <ac:chgData name="Jodie Watson" userId="dae43fcf-4547-4a1b-85b1-d8b3b0ca69ba" providerId="ADAL" clId="{40528579-27EE-425D-961A-4EAFA0777B57}" dt="2023-01-23T17:31:06.737" v="4129" actId="1076"/>
          <ac:picMkLst>
            <pc:docMk/>
            <pc:sldMk cId="1339411141" sldId="794"/>
            <ac:picMk id="16" creationId="{AA4A3D82-B3E6-79E8-2982-90CCB3E4D522}"/>
          </ac:picMkLst>
        </pc:picChg>
        <pc:picChg chg="add del mod">
          <ac:chgData name="Jodie Watson" userId="dae43fcf-4547-4a1b-85b1-d8b3b0ca69ba" providerId="ADAL" clId="{40528579-27EE-425D-961A-4EAFA0777B57}" dt="2023-01-23T17:28:50.292" v="3946" actId="478"/>
          <ac:picMkLst>
            <pc:docMk/>
            <pc:sldMk cId="1339411141" sldId="794"/>
            <ac:picMk id="21" creationId="{5836CF9E-2B23-0E30-3B1C-5563B5B9335D}"/>
          </ac:picMkLst>
        </pc:picChg>
        <pc:picChg chg="add mod">
          <ac:chgData name="Jodie Watson" userId="dae43fcf-4547-4a1b-85b1-d8b3b0ca69ba" providerId="ADAL" clId="{40528579-27EE-425D-961A-4EAFA0777B57}" dt="2023-01-23T17:31:57.416" v="4135" actId="1076"/>
          <ac:picMkLst>
            <pc:docMk/>
            <pc:sldMk cId="1339411141" sldId="794"/>
            <ac:picMk id="24" creationId="{23822E20-ABBB-27C4-9D4B-5A63716E0C2E}"/>
          </ac:picMkLst>
        </pc:picChg>
      </pc:sldChg>
      <pc:sldChg chg="add del">
        <pc:chgData name="Jodie Watson" userId="dae43fcf-4547-4a1b-85b1-d8b3b0ca69ba" providerId="ADAL" clId="{40528579-27EE-425D-961A-4EAFA0777B57}" dt="2023-01-23T17:16:07.034" v="3438" actId="2890"/>
        <pc:sldMkLst>
          <pc:docMk/>
          <pc:sldMk cId="3808217703" sldId="794"/>
        </pc:sldMkLst>
      </pc:sldChg>
      <pc:sldChg chg="addSp delSp modSp add mod">
        <pc:chgData name="Jodie Watson" userId="dae43fcf-4547-4a1b-85b1-d8b3b0ca69ba" providerId="ADAL" clId="{40528579-27EE-425D-961A-4EAFA0777B57}" dt="2023-01-23T17:33:48.065" v="4325" actId="1076"/>
        <pc:sldMkLst>
          <pc:docMk/>
          <pc:sldMk cId="555205746" sldId="795"/>
        </pc:sldMkLst>
        <pc:spChg chg="add del">
          <ac:chgData name="Jodie Watson" userId="dae43fcf-4547-4a1b-85b1-d8b3b0ca69ba" providerId="ADAL" clId="{40528579-27EE-425D-961A-4EAFA0777B57}" dt="2023-01-23T17:22:30.651" v="3709" actId="478"/>
          <ac:spMkLst>
            <pc:docMk/>
            <pc:sldMk cId="555205746" sldId="795"/>
            <ac:spMk id="8" creationId="{9BE73823-1A37-7ED4-D0B0-62F8F99C8CE7}"/>
          </ac:spMkLst>
        </pc:spChg>
        <pc:spChg chg="mod">
          <ac:chgData name="Jodie Watson" userId="dae43fcf-4547-4a1b-85b1-d8b3b0ca69ba" providerId="ADAL" clId="{40528579-27EE-425D-961A-4EAFA0777B57}" dt="2023-01-23T17:28:39.324" v="3939" actId="20577"/>
          <ac:spMkLst>
            <pc:docMk/>
            <pc:sldMk cId="555205746" sldId="795"/>
            <ac:spMk id="15" creationId="{921BEEA2-790A-89E7-80A1-ABCABAE03FAF}"/>
          </ac:spMkLst>
        </pc:spChg>
        <pc:spChg chg="mod">
          <ac:chgData name="Jodie Watson" userId="dae43fcf-4547-4a1b-85b1-d8b3b0ca69ba" providerId="ADAL" clId="{40528579-27EE-425D-961A-4EAFA0777B57}" dt="2023-01-23T17:22:49.745" v="3716" actId="14100"/>
          <ac:spMkLst>
            <pc:docMk/>
            <pc:sldMk cId="555205746" sldId="795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33:07.582" v="4267" actId="20577"/>
          <ac:spMkLst>
            <pc:docMk/>
            <pc:sldMk cId="555205746" sldId="795"/>
            <ac:spMk id="18" creationId="{78CBDE2C-773F-F257-90A5-0507007861E9}"/>
          </ac:spMkLst>
        </pc:spChg>
        <pc:spChg chg="mod">
          <ac:chgData name="Jodie Watson" userId="dae43fcf-4547-4a1b-85b1-d8b3b0ca69ba" providerId="ADAL" clId="{40528579-27EE-425D-961A-4EAFA0777B57}" dt="2023-01-23T17:33:46" v="4323" actId="1076"/>
          <ac:spMkLst>
            <pc:docMk/>
            <pc:sldMk cId="555205746" sldId="795"/>
            <ac:spMk id="22" creationId="{AF564C67-7303-C3B1-A436-91B31F33329D}"/>
          </ac:spMkLst>
        </pc:spChg>
        <pc:spChg chg="mod">
          <ac:chgData name="Jodie Watson" userId="dae43fcf-4547-4a1b-85b1-d8b3b0ca69ba" providerId="ADAL" clId="{40528579-27EE-425D-961A-4EAFA0777B57}" dt="2023-01-23T17:32:21.119" v="4210" actId="1076"/>
          <ac:spMkLst>
            <pc:docMk/>
            <pc:sldMk cId="555205746" sldId="795"/>
            <ac:spMk id="26" creationId="{C931274B-97F7-E746-CBA1-23D2624AFA5A}"/>
          </ac:spMkLst>
        </pc:spChg>
        <pc:picChg chg="add del mod">
          <ac:chgData name="Jodie Watson" userId="dae43fcf-4547-4a1b-85b1-d8b3b0ca69ba" providerId="ADAL" clId="{40528579-27EE-425D-961A-4EAFA0777B57}" dt="2023-01-23T17:28:51.422" v="3947" actId="478"/>
          <ac:picMkLst>
            <pc:docMk/>
            <pc:sldMk cId="555205746" sldId="795"/>
            <ac:picMk id="3" creationId="{EA5F5C2E-1241-3323-80FF-95BEFF05DDAE}"/>
          </ac:picMkLst>
        </pc:picChg>
        <pc:picChg chg="add del mod">
          <ac:chgData name="Jodie Watson" userId="dae43fcf-4547-4a1b-85b1-d8b3b0ca69ba" providerId="ADAL" clId="{40528579-27EE-425D-961A-4EAFA0777B57}" dt="2023-01-23T17:28:52.468" v="3948" actId="478"/>
          <ac:picMkLst>
            <pc:docMk/>
            <pc:sldMk cId="555205746" sldId="795"/>
            <ac:picMk id="7" creationId="{B30FC14D-1268-8077-9241-D903DAB3A4B8}"/>
          </ac:picMkLst>
        </pc:picChg>
        <pc:picChg chg="del">
          <ac:chgData name="Jodie Watson" userId="dae43fcf-4547-4a1b-85b1-d8b3b0ca69ba" providerId="ADAL" clId="{40528579-27EE-425D-961A-4EAFA0777B57}" dt="2023-01-23T17:16:16.879" v="3443" actId="478"/>
          <ac:picMkLst>
            <pc:docMk/>
            <pc:sldMk cId="555205746" sldId="795"/>
            <ac:picMk id="9" creationId="{EFC36394-26A2-FCFA-70C6-72A16F9EFAF8}"/>
          </ac:picMkLst>
        </pc:picChg>
        <pc:picChg chg="add del mod">
          <ac:chgData name="Jodie Watson" userId="dae43fcf-4547-4a1b-85b1-d8b3b0ca69ba" providerId="ADAL" clId="{40528579-27EE-425D-961A-4EAFA0777B57}" dt="2023-01-23T17:28:52.845" v="3949" actId="478"/>
          <ac:picMkLst>
            <pc:docMk/>
            <pc:sldMk cId="555205746" sldId="795"/>
            <ac:picMk id="10" creationId="{23BEDEAD-03CC-1447-F530-6A1290D71DBD}"/>
          </ac:picMkLst>
        </pc:picChg>
        <pc:picChg chg="del">
          <ac:chgData name="Jodie Watson" userId="dae43fcf-4547-4a1b-85b1-d8b3b0ca69ba" providerId="ADAL" clId="{40528579-27EE-425D-961A-4EAFA0777B57}" dt="2023-01-23T17:16:17.237" v="3444" actId="478"/>
          <ac:picMkLst>
            <pc:docMk/>
            <pc:sldMk cId="555205746" sldId="795"/>
            <ac:picMk id="11" creationId="{92216862-4786-C1C8-5A6B-A9EF1C752DE1}"/>
          </ac:picMkLst>
        </pc:picChg>
        <pc:picChg chg="add mod">
          <ac:chgData name="Jodie Watson" userId="dae43fcf-4547-4a1b-85b1-d8b3b0ca69ba" providerId="ADAL" clId="{40528579-27EE-425D-961A-4EAFA0777B57}" dt="2023-01-23T17:32:01.416" v="4136" actId="1076"/>
          <ac:picMkLst>
            <pc:docMk/>
            <pc:sldMk cId="555205746" sldId="795"/>
            <ac:picMk id="12" creationId="{E3F2D2C5-3702-1A09-8ACC-7ED0BBE2B843}"/>
          </ac:picMkLst>
        </pc:picChg>
        <pc:picChg chg="del">
          <ac:chgData name="Jodie Watson" userId="dae43fcf-4547-4a1b-85b1-d8b3b0ca69ba" providerId="ADAL" clId="{40528579-27EE-425D-961A-4EAFA0777B57}" dt="2023-01-23T17:16:17.653" v="3445" actId="478"/>
          <ac:picMkLst>
            <pc:docMk/>
            <pc:sldMk cId="555205746" sldId="795"/>
            <ac:picMk id="13" creationId="{870EDF62-B3BE-2449-E512-A3B65F79A37F}"/>
          </ac:picMkLst>
        </pc:picChg>
        <pc:picChg chg="del">
          <ac:chgData name="Jodie Watson" userId="dae43fcf-4547-4a1b-85b1-d8b3b0ca69ba" providerId="ADAL" clId="{40528579-27EE-425D-961A-4EAFA0777B57}" dt="2023-01-23T17:22:41.906" v="3713" actId="478"/>
          <ac:picMkLst>
            <pc:docMk/>
            <pc:sldMk cId="555205746" sldId="795"/>
            <ac:picMk id="14" creationId="{98A3F19E-9652-CED2-49A8-A209E14B87A2}"/>
          </ac:picMkLst>
        </pc:picChg>
        <pc:picChg chg="add mod">
          <ac:chgData name="Jodie Watson" userId="dae43fcf-4547-4a1b-85b1-d8b3b0ca69ba" providerId="ADAL" clId="{40528579-27EE-425D-961A-4EAFA0777B57}" dt="2023-01-23T17:33:48.065" v="4325" actId="1076"/>
          <ac:picMkLst>
            <pc:docMk/>
            <pc:sldMk cId="555205746" sldId="795"/>
            <ac:picMk id="16" creationId="{FBE733DD-F4E7-36E7-C734-CE71E1C17458}"/>
          </ac:picMkLst>
        </pc:picChg>
        <pc:picChg chg="add mod">
          <ac:chgData name="Jodie Watson" userId="dae43fcf-4547-4a1b-85b1-d8b3b0ca69ba" providerId="ADAL" clId="{40528579-27EE-425D-961A-4EAFA0777B57}" dt="2023-01-23T17:33:47.208" v="4324" actId="1076"/>
          <ac:picMkLst>
            <pc:docMk/>
            <pc:sldMk cId="555205746" sldId="795"/>
            <ac:picMk id="23" creationId="{C55BA375-BE48-AF04-B21D-3720908CDC2C}"/>
          </ac:picMkLst>
        </pc:picChg>
      </pc:sldChg>
      <pc:sldChg chg="addSp delSp modSp add mod">
        <pc:chgData name="Jodie Watson" userId="dae43fcf-4547-4a1b-85b1-d8b3b0ca69ba" providerId="ADAL" clId="{40528579-27EE-425D-961A-4EAFA0777B57}" dt="2023-01-23T17:49:13.199" v="4349" actId="1076"/>
        <pc:sldMkLst>
          <pc:docMk/>
          <pc:sldMk cId="2739808290" sldId="796"/>
        </pc:sldMkLst>
        <pc:spChg chg="del">
          <ac:chgData name="Jodie Watson" userId="dae43fcf-4547-4a1b-85b1-d8b3b0ca69ba" providerId="ADAL" clId="{40528579-27EE-425D-961A-4EAFA0777B57}" dt="2023-01-23T17:24:35.471" v="3725" actId="478"/>
          <ac:spMkLst>
            <pc:docMk/>
            <pc:sldMk cId="2739808290" sldId="796"/>
            <ac:spMk id="4" creationId="{3D2C9240-F075-4CFF-7A62-B9E01CC06DD0}"/>
          </ac:spMkLst>
        </pc:spChg>
        <pc:spChg chg="del">
          <ac:chgData name="Jodie Watson" userId="dae43fcf-4547-4a1b-85b1-d8b3b0ca69ba" providerId="ADAL" clId="{40528579-27EE-425D-961A-4EAFA0777B57}" dt="2023-01-23T17:24:36.081" v="3726" actId="478"/>
          <ac:spMkLst>
            <pc:docMk/>
            <pc:sldMk cId="2739808290" sldId="796"/>
            <ac:spMk id="5" creationId="{FE88B527-3628-85AC-065D-C19A780AA565}"/>
          </ac:spMkLst>
        </pc:spChg>
        <pc:spChg chg="add del mod">
          <ac:chgData name="Jodie Watson" userId="dae43fcf-4547-4a1b-85b1-d8b3b0ca69ba" providerId="ADAL" clId="{40528579-27EE-425D-961A-4EAFA0777B57}" dt="2023-01-23T17:34:10.042" v="4327" actId="478"/>
          <ac:spMkLst>
            <pc:docMk/>
            <pc:sldMk cId="2739808290" sldId="796"/>
            <ac:spMk id="11" creationId="{3E7B0F4B-E91B-5322-3168-23695C7DF0C7}"/>
          </ac:spMkLst>
        </pc:spChg>
        <pc:spChg chg="add del mod">
          <ac:chgData name="Jodie Watson" userId="dae43fcf-4547-4a1b-85b1-d8b3b0ca69ba" providerId="ADAL" clId="{40528579-27EE-425D-961A-4EAFA0777B57}" dt="2023-01-23T17:34:10.999" v="4329" actId="478"/>
          <ac:spMkLst>
            <pc:docMk/>
            <pc:sldMk cId="2739808290" sldId="796"/>
            <ac:spMk id="14" creationId="{CC6A211C-2AEE-2B09-06C2-B0239D591CC2}"/>
          </ac:spMkLst>
        </pc:spChg>
        <pc:spChg chg="add mod">
          <ac:chgData name="Jodie Watson" userId="dae43fcf-4547-4a1b-85b1-d8b3b0ca69ba" providerId="ADAL" clId="{40528579-27EE-425D-961A-4EAFA0777B57}" dt="2023-01-23T17:49:04.072" v="4344" actId="1076"/>
          <ac:spMkLst>
            <pc:docMk/>
            <pc:sldMk cId="2739808290" sldId="796"/>
            <ac:spMk id="15" creationId="{9194BD52-9FE5-8763-5BB0-53B44791865B}"/>
          </ac:spMkLst>
        </pc:spChg>
        <pc:spChg chg="del mod">
          <ac:chgData name="Jodie Watson" userId="dae43fcf-4547-4a1b-85b1-d8b3b0ca69ba" providerId="ADAL" clId="{40528579-27EE-425D-961A-4EAFA0777B57}" dt="2023-01-23T17:34:08.891" v="4326" actId="478"/>
          <ac:spMkLst>
            <pc:docMk/>
            <pc:sldMk cId="2739808290" sldId="796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49:07.104" v="4345" actId="1076"/>
          <ac:spMkLst>
            <pc:docMk/>
            <pc:sldMk cId="2739808290" sldId="796"/>
            <ac:spMk id="18" creationId="{78CBDE2C-773F-F257-90A5-0507007861E9}"/>
          </ac:spMkLst>
        </pc:spChg>
        <pc:spChg chg="mod">
          <ac:chgData name="Jodie Watson" userId="dae43fcf-4547-4a1b-85b1-d8b3b0ca69ba" providerId="ADAL" clId="{40528579-27EE-425D-961A-4EAFA0777B57}" dt="2023-01-23T17:28:44.142" v="3943" actId="20577"/>
          <ac:spMkLst>
            <pc:docMk/>
            <pc:sldMk cId="2739808290" sldId="796"/>
            <ac:spMk id="19" creationId="{965357F1-CBBB-7CFA-40CD-CAD0E069056D}"/>
          </ac:spMkLst>
        </pc:spChg>
        <pc:spChg chg="del">
          <ac:chgData name="Jodie Watson" userId="dae43fcf-4547-4a1b-85b1-d8b3b0ca69ba" providerId="ADAL" clId="{40528579-27EE-425D-961A-4EAFA0777B57}" dt="2023-01-23T17:24:37.647" v="3728" actId="478"/>
          <ac:spMkLst>
            <pc:docMk/>
            <pc:sldMk cId="2739808290" sldId="796"/>
            <ac:spMk id="26" creationId="{C931274B-97F7-E746-CBA1-23D2624AFA5A}"/>
          </ac:spMkLst>
        </pc:spChg>
        <pc:picChg chg="del mod">
          <ac:chgData name="Jodie Watson" userId="dae43fcf-4547-4a1b-85b1-d8b3b0ca69ba" providerId="ADAL" clId="{40528579-27EE-425D-961A-4EAFA0777B57}" dt="2023-01-23T17:24:38.021" v="3729" actId="478"/>
          <ac:picMkLst>
            <pc:docMk/>
            <pc:sldMk cId="2739808290" sldId="796"/>
            <ac:picMk id="3" creationId="{997A757B-9D34-D355-3BE6-AC6771672D95}"/>
          </ac:picMkLst>
        </pc:picChg>
        <pc:picChg chg="mod">
          <ac:chgData name="Jodie Watson" userId="dae43fcf-4547-4a1b-85b1-d8b3b0ca69ba" providerId="ADAL" clId="{40528579-27EE-425D-961A-4EAFA0777B57}" dt="2023-01-23T17:49:08.776" v="4346" actId="1076"/>
          <ac:picMkLst>
            <pc:docMk/>
            <pc:sldMk cId="2739808290" sldId="796"/>
            <ac:picMk id="7" creationId="{881B3A96-A853-E43F-E35B-8A06520C6EBC}"/>
          </ac:picMkLst>
        </pc:picChg>
        <pc:picChg chg="add del mod">
          <ac:chgData name="Jodie Watson" userId="dae43fcf-4547-4a1b-85b1-d8b3b0ca69ba" providerId="ADAL" clId="{40528579-27EE-425D-961A-4EAFA0777B57}" dt="2023-01-23T17:28:55.130" v="3952" actId="478"/>
          <ac:picMkLst>
            <pc:docMk/>
            <pc:sldMk cId="2739808290" sldId="796"/>
            <ac:picMk id="8" creationId="{C0EFCD77-BD36-2640-6497-1EBFDB3F7065}"/>
          </ac:picMkLst>
        </pc:picChg>
        <pc:picChg chg="add del mod">
          <ac:chgData name="Jodie Watson" userId="dae43fcf-4547-4a1b-85b1-d8b3b0ca69ba" providerId="ADAL" clId="{40528579-27EE-425D-961A-4EAFA0777B57}" dt="2023-01-23T17:28:54.235" v="3950" actId="478"/>
          <ac:picMkLst>
            <pc:docMk/>
            <pc:sldMk cId="2739808290" sldId="796"/>
            <ac:picMk id="10" creationId="{2BE149DD-9875-3FC9-3C36-E6F8D0DEC480}"/>
          </ac:picMkLst>
        </pc:picChg>
        <pc:picChg chg="del">
          <ac:chgData name="Jodie Watson" userId="dae43fcf-4547-4a1b-85b1-d8b3b0ca69ba" providerId="ADAL" clId="{40528579-27EE-425D-961A-4EAFA0777B57}" dt="2023-01-23T17:16:19.887" v="3448" actId="478"/>
          <ac:picMkLst>
            <pc:docMk/>
            <pc:sldMk cId="2739808290" sldId="796"/>
            <ac:picMk id="10" creationId="{BD134045-B682-5CD8-8391-6894F738D704}"/>
          </ac:picMkLst>
        </pc:picChg>
        <pc:picChg chg="add del mod">
          <ac:chgData name="Jodie Watson" userId="dae43fcf-4547-4a1b-85b1-d8b3b0ca69ba" providerId="ADAL" clId="{40528579-27EE-425D-961A-4EAFA0777B57}" dt="2023-01-23T17:28:54.570" v="3951" actId="478"/>
          <ac:picMkLst>
            <pc:docMk/>
            <pc:sldMk cId="2739808290" sldId="796"/>
            <ac:picMk id="13" creationId="{9F68ECD1-894A-FD5A-7602-17A4C9D7F936}"/>
          </ac:picMkLst>
        </pc:picChg>
        <pc:picChg chg="del">
          <ac:chgData name="Jodie Watson" userId="dae43fcf-4547-4a1b-85b1-d8b3b0ca69ba" providerId="ADAL" clId="{40528579-27EE-425D-961A-4EAFA0777B57}" dt="2023-01-23T17:16:19.199" v="3446" actId="478"/>
          <ac:picMkLst>
            <pc:docMk/>
            <pc:sldMk cId="2739808290" sldId="796"/>
            <ac:picMk id="14" creationId="{6AB2B9E6-3909-487C-27D0-3504E12D939C}"/>
          </ac:picMkLst>
        </pc:picChg>
        <pc:picChg chg="del">
          <ac:chgData name="Jodie Watson" userId="dae43fcf-4547-4a1b-85b1-d8b3b0ca69ba" providerId="ADAL" clId="{40528579-27EE-425D-961A-4EAFA0777B57}" dt="2023-01-23T17:16:19.527" v="3447" actId="478"/>
          <ac:picMkLst>
            <pc:docMk/>
            <pc:sldMk cId="2739808290" sldId="796"/>
            <ac:picMk id="16" creationId="{41B28851-49E5-7EF5-07F0-FF2836C7B682}"/>
          </ac:picMkLst>
        </pc:picChg>
        <pc:picChg chg="add mod">
          <ac:chgData name="Jodie Watson" userId="dae43fcf-4547-4a1b-85b1-d8b3b0ca69ba" providerId="ADAL" clId="{40528579-27EE-425D-961A-4EAFA0777B57}" dt="2023-01-23T17:49:12.192" v="4348" actId="1076"/>
          <ac:picMkLst>
            <pc:docMk/>
            <pc:sldMk cId="2739808290" sldId="796"/>
            <ac:picMk id="20" creationId="{CF293625-024E-9A51-3002-7742A512D8E4}"/>
          </ac:picMkLst>
        </pc:picChg>
        <pc:picChg chg="add mod">
          <ac:chgData name="Jodie Watson" userId="dae43fcf-4547-4a1b-85b1-d8b3b0ca69ba" providerId="ADAL" clId="{40528579-27EE-425D-961A-4EAFA0777B57}" dt="2023-01-23T17:49:13.199" v="4349" actId="1076"/>
          <ac:picMkLst>
            <pc:docMk/>
            <pc:sldMk cId="2739808290" sldId="796"/>
            <ac:picMk id="22" creationId="{B6A56415-0A9F-91A6-9FD4-ED192E9F2E2C}"/>
          </ac:picMkLst>
        </pc:picChg>
      </pc:sldChg>
      <pc:sldChg chg="add">
        <pc:chgData name="Jodie Watson" userId="dae43fcf-4547-4a1b-85b1-d8b3b0ca69ba" providerId="ADAL" clId="{40528579-27EE-425D-961A-4EAFA0777B57}" dt="2023-01-23T17:28:08.032" v="3930"/>
        <pc:sldMkLst>
          <pc:docMk/>
          <pc:sldMk cId="2158246740" sldId="797"/>
        </pc:sldMkLst>
      </pc:sldChg>
      <pc:sldChg chg="add">
        <pc:chgData name="Jodie Watson" userId="dae43fcf-4547-4a1b-85b1-d8b3b0ca69ba" providerId="ADAL" clId="{40528579-27EE-425D-961A-4EAFA0777B57}" dt="2023-01-23T17:28:08.032" v="3930"/>
        <pc:sldMkLst>
          <pc:docMk/>
          <pc:sldMk cId="4285341972" sldId="798"/>
        </pc:sldMkLst>
      </pc:sldChg>
      <pc:sldChg chg="modSp add">
        <pc:chgData name="Jodie Watson" userId="dae43fcf-4547-4a1b-85b1-d8b3b0ca69ba" providerId="ADAL" clId="{40528579-27EE-425D-961A-4EAFA0777B57}" dt="2023-01-23T17:49:21.329" v="4350" actId="1076"/>
        <pc:sldMkLst>
          <pc:docMk/>
          <pc:sldMk cId="1863182855" sldId="799"/>
        </pc:sldMkLst>
        <pc:spChg chg="mod">
          <ac:chgData name="Jodie Watson" userId="dae43fcf-4547-4a1b-85b1-d8b3b0ca69ba" providerId="ADAL" clId="{40528579-27EE-425D-961A-4EAFA0777B57}" dt="2023-01-23T17:49:21.329" v="4350" actId="1076"/>
          <ac:spMkLst>
            <pc:docMk/>
            <pc:sldMk cId="1863182855" sldId="799"/>
            <ac:spMk id="11" creationId="{3E7B0F4B-E91B-5322-3168-23695C7DF0C7}"/>
          </ac:spMkLst>
        </pc:spChg>
        <pc:spChg chg="mod">
          <ac:chgData name="Jodie Watson" userId="dae43fcf-4547-4a1b-85b1-d8b3b0ca69ba" providerId="ADAL" clId="{40528579-27EE-425D-961A-4EAFA0777B57}" dt="2023-01-23T17:49:21.329" v="4350" actId="1076"/>
          <ac:spMkLst>
            <pc:docMk/>
            <pc:sldMk cId="1863182855" sldId="799"/>
            <ac:spMk id="14" creationId="{CC6A211C-2AEE-2B09-06C2-B0239D591CC2}"/>
          </ac:spMkLst>
        </pc:spChg>
        <pc:spChg chg="mod">
          <ac:chgData name="Jodie Watson" userId="dae43fcf-4547-4a1b-85b1-d8b3b0ca69ba" providerId="ADAL" clId="{40528579-27EE-425D-961A-4EAFA0777B57}" dt="2023-01-23T17:49:21.329" v="4350" actId="1076"/>
          <ac:spMkLst>
            <pc:docMk/>
            <pc:sldMk cId="1863182855" sldId="799"/>
            <ac:spMk id="15" creationId="{9194BD52-9FE5-8763-5BB0-53B44791865B}"/>
          </ac:spMkLst>
        </pc:spChg>
        <pc:spChg chg="mod">
          <ac:chgData name="Jodie Watson" userId="dae43fcf-4547-4a1b-85b1-d8b3b0ca69ba" providerId="ADAL" clId="{40528579-27EE-425D-961A-4EAFA0777B57}" dt="2023-01-23T17:49:21.329" v="4350" actId="1076"/>
          <ac:spMkLst>
            <pc:docMk/>
            <pc:sldMk cId="1863182855" sldId="799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49:21.329" v="4350" actId="1076"/>
          <ac:spMkLst>
            <pc:docMk/>
            <pc:sldMk cId="1863182855" sldId="799"/>
            <ac:spMk id="18" creationId="{78CBDE2C-773F-F257-90A5-0507007861E9}"/>
          </ac:spMkLst>
        </pc:spChg>
        <pc:picChg chg="mod">
          <ac:chgData name="Jodie Watson" userId="dae43fcf-4547-4a1b-85b1-d8b3b0ca69ba" providerId="ADAL" clId="{40528579-27EE-425D-961A-4EAFA0777B57}" dt="2023-01-23T17:49:21.329" v="4350" actId="1076"/>
          <ac:picMkLst>
            <pc:docMk/>
            <pc:sldMk cId="1863182855" sldId="799"/>
            <ac:picMk id="7" creationId="{881B3A96-A853-E43F-E35B-8A06520C6EBC}"/>
          </ac:picMkLst>
        </pc:picChg>
        <pc:picChg chg="mod">
          <ac:chgData name="Jodie Watson" userId="dae43fcf-4547-4a1b-85b1-d8b3b0ca69ba" providerId="ADAL" clId="{40528579-27EE-425D-961A-4EAFA0777B57}" dt="2023-01-23T17:49:21.329" v="4350" actId="1076"/>
          <ac:picMkLst>
            <pc:docMk/>
            <pc:sldMk cId="1863182855" sldId="799"/>
            <ac:picMk id="8" creationId="{C0EFCD77-BD36-2640-6497-1EBFDB3F7065}"/>
          </ac:picMkLst>
        </pc:picChg>
        <pc:picChg chg="mod">
          <ac:chgData name="Jodie Watson" userId="dae43fcf-4547-4a1b-85b1-d8b3b0ca69ba" providerId="ADAL" clId="{40528579-27EE-425D-961A-4EAFA0777B57}" dt="2023-01-23T17:49:21.329" v="4350" actId="1076"/>
          <ac:picMkLst>
            <pc:docMk/>
            <pc:sldMk cId="1863182855" sldId="799"/>
            <ac:picMk id="10" creationId="{2BE149DD-9875-3FC9-3C36-E6F8D0DEC480}"/>
          </ac:picMkLst>
        </pc:picChg>
        <pc:picChg chg="mod">
          <ac:chgData name="Jodie Watson" userId="dae43fcf-4547-4a1b-85b1-d8b3b0ca69ba" providerId="ADAL" clId="{40528579-27EE-425D-961A-4EAFA0777B57}" dt="2023-01-23T17:49:21.329" v="4350" actId="1076"/>
          <ac:picMkLst>
            <pc:docMk/>
            <pc:sldMk cId="1863182855" sldId="799"/>
            <ac:picMk id="13" creationId="{9F68ECD1-894A-FD5A-7602-17A4C9D7F936}"/>
          </ac:picMkLst>
        </pc:picChg>
      </pc:sldChg>
      <pc:sldChg chg="addSp delSp modSp add mod">
        <pc:chgData name="Jodie Watson" userId="dae43fcf-4547-4a1b-85b1-d8b3b0ca69ba" providerId="ADAL" clId="{40528579-27EE-425D-961A-4EAFA0777B57}" dt="2023-01-23T18:54:54.558" v="4515" actId="1076"/>
        <pc:sldMkLst>
          <pc:docMk/>
          <pc:sldMk cId="3685942913" sldId="800"/>
        </pc:sldMkLst>
        <pc:spChg chg="mod">
          <ac:chgData name="Jodie Watson" userId="dae43fcf-4547-4a1b-85b1-d8b3b0ca69ba" providerId="ADAL" clId="{40528579-27EE-425D-961A-4EAFA0777B57}" dt="2023-01-23T17:49:40.304" v="4356" actId="20577"/>
          <ac:spMkLst>
            <pc:docMk/>
            <pc:sldMk cId="3685942913" sldId="800"/>
            <ac:spMk id="6" creationId="{27F1D30E-F667-F179-5600-D07F9B9B8F14}"/>
          </ac:spMkLst>
        </pc:spChg>
        <pc:spChg chg="mod">
          <ac:chgData name="Jodie Watson" userId="dae43fcf-4547-4a1b-85b1-d8b3b0ca69ba" providerId="ADAL" clId="{40528579-27EE-425D-961A-4EAFA0777B57}" dt="2023-01-23T17:51:31.776" v="4381" actId="14100"/>
          <ac:spMkLst>
            <pc:docMk/>
            <pc:sldMk cId="3685942913" sldId="800"/>
            <ac:spMk id="10" creationId="{9601ED7A-F1D6-6D75-CC11-74D29E2C9AF4}"/>
          </ac:spMkLst>
        </pc:spChg>
        <pc:spChg chg="mod">
          <ac:chgData name="Jodie Watson" userId="dae43fcf-4547-4a1b-85b1-d8b3b0ca69ba" providerId="ADAL" clId="{40528579-27EE-425D-961A-4EAFA0777B57}" dt="2023-01-23T17:50:36.256" v="4371" actId="14100"/>
          <ac:spMkLst>
            <pc:docMk/>
            <pc:sldMk cId="3685942913" sldId="800"/>
            <ac:spMk id="17" creationId="{A707C1B1-8B65-868C-3F44-6938F6DE8FDA}"/>
          </ac:spMkLst>
        </pc:spChg>
        <pc:spChg chg="mod">
          <ac:chgData name="Jodie Watson" userId="dae43fcf-4547-4a1b-85b1-d8b3b0ca69ba" providerId="ADAL" clId="{40528579-27EE-425D-961A-4EAFA0777B57}" dt="2023-01-23T17:50:30.217" v="4370" actId="6549"/>
          <ac:spMkLst>
            <pc:docMk/>
            <pc:sldMk cId="3685942913" sldId="800"/>
            <ac:spMk id="18" creationId="{78CBDE2C-773F-F257-90A5-0507007861E9}"/>
          </ac:spMkLst>
        </pc:spChg>
        <pc:spChg chg="mod">
          <ac:chgData name="Jodie Watson" userId="dae43fcf-4547-4a1b-85b1-d8b3b0ca69ba" providerId="ADAL" clId="{40528579-27EE-425D-961A-4EAFA0777B57}" dt="2023-01-23T17:51:15.184" v="4374" actId="6549"/>
          <ac:spMkLst>
            <pc:docMk/>
            <pc:sldMk cId="3685942913" sldId="800"/>
            <ac:spMk id="23" creationId="{F42339FF-7216-F630-04AF-CADC623FE09A}"/>
          </ac:spMkLst>
        </pc:spChg>
        <pc:picChg chg="add mod">
          <ac:chgData name="Jodie Watson" userId="dae43fcf-4547-4a1b-85b1-d8b3b0ca69ba" providerId="ADAL" clId="{40528579-27EE-425D-961A-4EAFA0777B57}" dt="2023-01-23T18:54:54.558" v="4515" actId="1076"/>
          <ac:picMkLst>
            <pc:docMk/>
            <pc:sldMk cId="3685942913" sldId="800"/>
            <ac:picMk id="8" creationId="{3461558C-87A5-DDF4-5A34-84A40C0E3C00}"/>
          </ac:picMkLst>
        </pc:picChg>
        <pc:picChg chg="del">
          <ac:chgData name="Jodie Watson" userId="dae43fcf-4547-4a1b-85b1-d8b3b0ca69ba" providerId="ADAL" clId="{40528579-27EE-425D-961A-4EAFA0777B57}" dt="2023-01-23T17:50:16.438" v="4361" actId="478"/>
          <ac:picMkLst>
            <pc:docMk/>
            <pc:sldMk cId="3685942913" sldId="800"/>
            <ac:picMk id="9" creationId="{BA46416F-5288-5F77-141D-3F202A554E23}"/>
          </ac:picMkLst>
        </pc:picChg>
        <pc:picChg chg="add mod">
          <ac:chgData name="Jodie Watson" userId="dae43fcf-4547-4a1b-85b1-d8b3b0ca69ba" providerId="ADAL" clId="{40528579-27EE-425D-961A-4EAFA0777B57}" dt="2023-01-23T17:50:25.976" v="4368" actId="1076"/>
          <ac:picMkLst>
            <pc:docMk/>
            <pc:sldMk cId="3685942913" sldId="800"/>
            <ac:picMk id="11" creationId="{94A5E721-831B-F583-16AF-F1B6BAAFFF21}"/>
          </ac:picMkLst>
        </pc:picChg>
        <pc:picChg chg="add mod modCrop">
          <ac:chgData name="Jodie Watson" userId="dae43fcf-4547-4a1b-85b1-d8b3b0ca69ba" providerId="ADAL" clId="{40528579-27EE-425D-961A-4EAFA0777B57}" dt="2023-01-23T17:52:14.304" v="4448" actId="14100"/>
          <ac:picMkLst>
            <pc:docMk/>
            <pc:sldMk cId="3685942913" sldId="800"/>
            <ac:picMk id="13" creationId="{F8F45C0B-A49E-870F-91DF-B77624FF1D8C}"/>
          </ac:picMkLst>
        </pc:picChg>
        <pc:picChg chg="del">
          <ac:chgData name="Jodie Watson" userId="dae43fcf-4547-4a1b-85b1-d8b3b0ca69ba" providerId="ADAL" clId="{40528579-27EE-425D-961A-4EAFA0777B57}" dt="2023-01-23T17:50:21.863" v="4366" actId="478"/>
          <ac:picMkLst>
            <pc:docMk/>
            <pc:sldMk cId="3685942913" sldId="800"/>
            <ac:picMk id="14" creationId="{5CDC3955-E38B-3EF9-0D66-AD50C943ED7D}"/>
          </ac:picMkLst>
        </pc:picChg>
        <pc:picChg chg="del">
          <ac:chgData name="Jodie Watson" userId="dae43fcf-4547-4a1b-85b1-d8b3b0ca69ba" providerId="ADAL" clId="{40528579-27EE-425D-961A-4EAFA0777B57}" dt="2023-01-23T17:51:10.929" v="4372" actId="478"/>
          <ac:picMkLst>
            <pc:docMk/>
            <pc:sldMk cId="3685942913" sldId="800"/>
            <ac:picMk id="16" creationId="{AA4A3D82-B3E6-79E8-2982-90CCB3E4D522}"/>
          </ac:picMkLst>
        </pc:picChg>
      </pc:sldChg>
      <pc:sldChg chg="addSp delSp modSp add del mod">
        <pc:chgData name="Jodie Watson" userId="dae43fcf-4547-4a1b-85b1-d8b3b0ca69ba" providerId="ADAL" clId="{40528579-27EE-425D-961A-4EAFA0777B57}" dt="2023-01-23T19:01:10.394" v="4633" actId="47"/>
        <pc:sldMkLst>
          <pc:docMk/>
          <pc:sldMk cId="957446620" sldId="801"/>
        </pc:sldMkLst>
        <pc:spChg chg="mod">
          <ac:chgData name="Jodie Watson" userId="dae43fcf-4547-4a1b-85b1-d8b3b0ca69ba" providerId="ADAL" clId="{40528579-27EE-425D-961A-4EAFA0777B57}" dt="2023-01-23T17:49:44.565" v="4360" actId="20577"/>
          <ac:spMkLst>
            <pc:docMk/>
            <pc:sldMk cId="957446620" sldId="801"/>
            <ac:spMk id="15" creationId="{921BEEA2-790A-89E7-80A1-ABCABAE03FAF}"/>
          </ac:spMkLst>
        </pc:spChg>
        <pc:spChg chg="mod">
          <ac:chgData name="Jodie Watson" userId="dae43fcf-4547-4a1b-85b1-d8b3b0ca69ba" providerId="ADAL" clId="{40528579-27EE-425D-961A-4EAFA0777B57}" dt="2023-01-23T18:55:35.570" v="4563" actId="113"/>
          <ac:spMkLst>
            <pc:docMk/>
            <pc:sldMk cId="957446620" sldId="801"/>
            <ac:spMk id="18" creationId="{78CBDE2C-773F-F257-90A5-0507007861E9}"/>
          </ac:spMkLst>
        </pc:spChg>
        <pc:spChg chg="mod">
          <ac:chgData name="Jodie Watson" userId="dae43fcf-4547-4a1b-85b1-d8b3b0ca69ba" providerId="ADAL" clId="{40528579-27EE-425D-961A-4EAFA0777B57}" dt="2023-01-23T17:53:02.440" v="4511" actId="20577"/>
          <ac:spMkLst>
            <pc:docMk/>
            <pc:sldMk cId="957446620" sldId="801"/>
            <ac:spMk id="22" creationId="{AF564C67-7303-C3B1-A436-91B31F33329D}"/>
          </ac:spMkLst>
        </pc:spChg>
        <pc:spChg chg="mod">
          <ac:chgData name="Jodie Watson" userId="dae43fcf-4547-4a1b-85b1-d8b3b0ca69ba" providerId="ADAL" clId="{40528579-27EE-425D-961A-4EAFA0777B57}" dt="2023-01-23T18:55:04.990" v="4516" actId="1076"/>
          <ac:spMkLst>
            <pc:docMk/>
            <pc:sldMk cId="957446620" sldId="801"/>
            <ac:spMk id="26" creationId="{C931274B-97F7-E746-CBA1-23D2624AFA5A}"/>
          </ac:spMkLst>
        </pc:spChg>
        <pc:picChg chg="add mod">
          <ac:chgData name="Jodie Watson" userId="dae43fcf-4547-4a1b-85b1-d8b3b0ca69ba" providerId="ADAL" clId="{40528579-27EE-425D-961A-4EAFA0777B57}" dt="2023-01-23T17:53:05.728" v="4513" actId="1076"/>
          <ac:picMkLst>
            <pc:docMk/>
            <pc:sldMk cId="957446620" sldId="801"/>
            <ac:picMk id="6" creationId="{64CCF06B-1A7E-ED54-8C97-020BF197E6AE}"/>
          </ac:picMkLst>
        </pc:picChg>
        <pc:picChg chg="add mod">
          <ac:chgData name="Jodie Watson" userId="dae43fcf-4547-4a1b-85b1-d8b3b0ca69ba" providerId="ADAL" clId="{40528579-27EE-425D-961A-4EAFA0777B57}" dt="2023-01-23T18:55:39.534" v="4565" actId="1076"/>
          <ac:picMkLst>
            <pc:docMk/>
            <pc:sldMk cId="957446620" sldId="801"/>
            <ac:picMk id="8" creationId="{F9D1CCFD-0A10-A0D8-1DF7-67D657D633CD}"/>
          </ac:picMkLst>
        </pc:picChg>
        <pc:picChg chg="add mod">
          <ac:chgData name="Jodie Watson" userId="dae43fcf-4547-4a1b-85b1-d8b3b0ca69ba" providerId="ADAL" clId="{40528579-27EE-425D-961A-4EAFA0777B57}" dt="2023-01-23T18:55:45.446" v="4568" actId="1076"/>
          <ac:picMkLst>
            <pc:docMk/>
            <pc:sldMk cId="957446620" sldId="801"/>
            <ac:picMk id="10" creationId="{BD902773-BA7C-639F-1ED3-C89760B0CADA}"/>
          </ac:picMkLst>
        </pc:picChg>
        <pc:picChg chg="del">
          <ac:chgData name="Jodie Watson" userId="dae43fcf-4547-4a1b-85b1-d8b3b0ca69ba" providerId="ADAL" clId="{40528579-27EE-425D-961A-4EAFA0777B57}" dt="2023-01-23T17:51:52.152" v="4382" actId="478"/>
          <ac:picMkLst>
            <pc:docMk/>
            <pc:sldMk cId="957446620" sldId="801"/>
            <ac:picMk id="12" creationId="{E3F2D2C5-3702-1A09-8ACC-7ED0BBE2B843}"/>
          </ac:picMkLst>
        </pc:picChg>
        <pc:picChg chg="add mod modCrop">
          <ac:chgData name="Jodie Watson" userId="dae43fcf-4547-4a1b-85b1-d8b3b0ca69ba" providerId="ADAL" clId="{40528579-27EE-425D-961A-4EAFA0777B57}" dt="2023-01-23T18:58:17.974" v="4575" actId="732"/>
          <ac:picMkLst>
            <pc:docMk/>
            <pc:sldMk cId="957446620" sldId="801"/>
            <ac:picMk id="13" creationId="{2950A97F-46AC-A2E3-212D-2912C4C73EAC}"/>
          </ac:picMkLst>
        </pc:picChg>
        <pc:picChg chg="del">
          <ac:chgData name="Jodie Watson" userId="dae43fcf-4547-4a1b-85b1-d8b3b0ca69ba" providerId="ADAL" clId="{40528579-27EE-425D-961A-4EAFA0777B57}" dt="2023-01-23T17:52:42.734" v="4449" actId="478"/>
          <ac:picMkLst>
            <pc:docMk/>
            <pc:sldMk cId="957446620" sldId="801"/>
            <ac:picMk id="16" creationId="{FBE733DD-F4E7-36E7-C734-CE71E1C17458}"/>
          </ac:picMkLst>
        </pc:picChg>
        <pc:picChg chg="del">
          <ac:chgData name="Jodie Watson" userId="dae43fcf-4547-4a1b-85b1-d8b3b0ca69ba" providerId="ADAL" clId="{40528579-27EE-425D-961A-4EAFA0777B57}" dt="2023-01-23T17:52:56.454" v="4491" actId="478"/>
          <ac:picMkLst>
            <pc:docMk/>
            <pc:sldMk cId="957446620" sldId="801"/>
            <ac:picMk id="23" creationId="{C55BA375-BE48-AF04-B21D-3720908CDC2C}"/>
          </ac:picMkLst>
        </pc:picChg>
        <pc:picChg chg="del">
          <ac:chgData name="Jodie Watson" userId="dae43fcf-4547-4a1b-85b1-d8b3b0ca69ba" providerId="ADAL" clId="{40528579-27EE-425D-961A-4EAFA0777B57}" dt="2023-01-23T17:52:04.986" v="4444" actId="478"/>
          <ac:picMkLst>
            <pc:docMk/>
            <pc:sldMk cId="957446620" sldId="801"/>
            <ac:picMk id="27" creationId="{9FEDAA6F-C94F-B01D-EC08-21C05A87FF8A}"/>
          </ac:picMkLst>
        </pc:picChg>
      </pc:sldChg>
      <pc:sldChg chg="add">
        <pc:chgData name="Jodie Watson" userId="dae43fcf-4547-4a1b-85b1-d8b3b0ca69ba" providerId="ADAL" clId="{40528579-27EE-425D-961A-4EAFA0777B57}" dt="2023-01-23T17:49:36.481" v="4352"/>
        <pc:sldMkLst>
          <pc:docMk/>
          <pc:sldMk cId="1245246099" sldId="802"/>
        </pc:sldMkLst>
      </pc:sldChg>
      <pc:sldChg chg="addSp modSp add mod">
        <pc:chgData name="Jodie Watson" userId="dae43fcf-4547-4a1b-85b1-d8b3b0ca69ba" providerId="ADAL" clId="{40528579-27EE-425D-961A-4EAFA0777B57}" dt="2023-01-23T19:00:50.909" v="4632" actId="1076"/>
        <pc:sldMkLst>
          <pc:docMk/>
          <pc:sldMk cId="526565791" sldId="803"/>
        </pc:sldMkLst>
        <pc:spChg chg="mod">
          <ac:chgData name="Jodie Watson" userId="dae43fcf-4547-4a1b-85b1-d8b3b0ca69ba" providerId="ADAL" clId="{40528579-27EE-425D-961A-4EAFA0777B57}" dt="2023-01-23T19:00:41.414" v="4626" actId="14100"/>
          <ac:spMkLst>
            <pc:docMk/>
            <pc:sldMk cId="526565791" sldId="803"/>
            <ac:spMk id="21" creationId="{7A371604-CE98-9197-C9E7-CE6B2CEDD8E8}"/>
          </ac:spMkLst>
        </pc:spChg>
        <pc:spChg chg="mod">
          <ac:chgData name="Jodie Watson" userId="dae43fcf-4547-4a1b-85b1-d8b3b0ca69ba" providerId="ADAL" clId="{40528579-27EE-425D-961A-4EAFA0777B57}" dt="2023-01-23T19:00:36.861" v="4624" actId="20577"/>
          <ac:spMkLst>
            <pc:docMk/>
            <pc:sldMk cId="526565791" sldId="803"/>
            <ac:spMk id="22" creationId="{AF564C67-7303-C3B1-A436-91B31F33329D}"/>
          </ac:spMkLst>
        </pc:spChg>
        <pc:picChg chg="add mod">
          <ac:chgData name="Jodie Watson" userId="dae43fcf-4547-4a1b-85b1-d8b3b0ca69ba" providerId="ADAL" clId="{40528579-27EE-425D-961A-4EAFA0777B57}" dt="2023-01-23T19:00:50.909" v="4632" actId="1076"/>
          <ac:picMkLst>
            <pc:docMk/>
            <pc:sldMk cId="526565791" sldId="803"/>
            <ac:picMk id="7" creationId="{AA1E9D6E-365B-64F9-4286-D1AAB6D61368}"/>
          </ac:picMkLst>
        </pc:picChg>
        <pc:picChg chg="mod">
          <ac:chgData name="Jodie Watson" userId="dae43fcf-4547-4a1b-85b1-d8b3b0ca69ba" providerId="ADAL" clId="{40528579-27EE-425D-961A-4EAFA0777B57}" dt="2023-01-23T19:00:44.758" v="4629" actId="1076"/>
          <ac:picMkLst>
            <pc:docMk/>
            <pc:sldMk cId="526565791" sldId="803"/>
            <ac:picMk id="13" creationId="{2950A97F-46AC-A2E3-212D-2912C4C73E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8B41-F916-4312-93E4-D93454B14551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729D-9A16-4284-948A-751CF6436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7C7C-735A-885E-3265-0D146E6C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473DA-D393-58A8-8880-EE611D2D7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D39D-B2D2-F341-A19D-FF4AFA08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B27F-F20F-07D6-65B2-E9C3AB1F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E067-33A5-D3FA-4827-0A10BFF0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7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AA54-7BE2-BC89-4598-92D426A6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6E20-C531-6C64-D7DC-56723EABD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7802-0BDE-A513-1D8C-470ED321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9FAE-64FA-A76A-816C-287844E9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8697-54B5-EC7B-503C-22144142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9F9C0-A257-8025-BDDF-D8923104D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F748F-41A3-8F4E-3B5E-49A54B58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F223-AD1B-7890-C0AB-D1166170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074A2-B50F-B273-CDC9-5554871A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2CB6-26D0-2916-4A00-D028ECF6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8A2B-75B9-2CAB-4014-C8DFBE4B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86B6-A010-DCF4-196B-BA19D916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653D-62E0-E84D-6AFE-DF1568EA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091A-BFF9-F107-278F-04599BFE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DD5D-99F5-4B0C-50DB-7986006B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1B76-3ADF-5D5E-3CB9-F925BDA2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D963-BBA0-F4E4-23B9-3AC0549F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C7AF-A6F9-4B65-E14F-EEAF604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5152-5FE1-7747-EE90-C84A72A9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3848-0745-3930-E0C2-62E57E1B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36BF-64DB-2B7D-1A2D-BDA2E850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D028-2DBB-E42C-5C37-73AAB1FCD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FF28-8FD8-540A-94C8-36C0C3CF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0EBC-246C-530D-C783-D790E979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2FF9-67AF-D906-E52A-B6BD145B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803AE-1D6F-389B-AF5F-2BFDCC13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A631-5DF2-CA02-CFE1-A5A81CB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4451-297A-74BC-D105-06492969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D14B1-653A-6517-9E2C-9CA76E6A7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4671E-DC8A-C0C1-0CDB-27A41D8AB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EEBA6-561C-2178-994F-064455515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60EBC-BA5B-838A-A4EB-6AFE25D2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2129B-BA62-6190-2248-A0A6975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9BB32-E1D9-FD1F-626B-6E11C89D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08BE-4A36-54E0-61F7-9BABD80C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1AB9D-5428-187E-DF04-BB2D5B47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26BD4-AC41-0F7A-9D21-342C0D2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54D12-BA9D-B78E-5571-6AD529A2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79FCE-1D62-87CC-9C4E-E1AA6FAE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FF05-9979-3E28-7198-0A91DF1D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FAFE-7D90-9D81-2E2C-4A472E76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730B-CFF5-D54E-8ABC-1A022B0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0011-CA59-F529-DD1A-A36D7465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D326E-559B-22E9-AEA8-FF4132CB0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F8EF5-AFC2-9302-EA8E-1E3D53D1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6885A-9525-4161-9E02-587D0EF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0505-83C6-AF23-FCB2-F227657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DFE5-F6A5-4C2C-45C9-F7441E2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A2EE-AB6E-C6E5-9486-56EDD6F63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02FD-FA2B-81DA-C2EF-30681330E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DD4D9-EE1F-665B-076E-BDDC6B25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E90A-C4C7-7BF7-26D6-DE81656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0CAFB-721D-F101-1442-568333C5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7DBD0-8643-535A-E0EF-1A1D89F1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DB743-2AD2-4A7D-87F7-AE640CD9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5E994-2638-9592-11D0-3520BF98D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416F-6076-49DA-B5D7-0DA8D997A7EC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1D8E4-753E-6535-0107-C2C1E433A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7786-9D58-4452-8F44-1AF6A3DDE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(EYFS)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DD34-897A-B20F-3AA6-6B99D1FCBD0B}"/>
              </a:ext>
            </a:extLst>
          </p:cNvPr>
          <p:cNvSpPr txBox="1"/>
          <p:nvPr/>
        </p:nvSpPr>
        <p:spPr>
          <a:xfrm>
            <a:off x="442452" y="2768574"/>
            <a:ext cx="245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Introduce the Ambitious Word.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385288" y="2517359"/>
            <a:ext cx="2808514" cy="72836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641130" y="2659161"/>
            <a:ext cx="218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Say the word. Repeat the word in a variety of ways.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5F35C8D3-90E8-3411-A3DD-1B08D3DF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9" y="2792387"/>
            <a:ext cx="449042" cy="3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01ED7A-F1D6-6D75-CC11-74D29E2C9AF4}"/>
              </a:ext>
            </a:extLst>
          </p:cNvPr>
          <p:cNvSpPr/>
          <p:nvPr/>
        </p:nvSpPr>
        <p:spPr>
          <a:xfrm>
            <a:off x="8896691" y="2551468"/>
            <a:ext cx="2808514" cy="87753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339FF-7216-F630-04AF-CADC623FE09A}"/>
              </a:ext>
            </a:extLst>
          </p:cNvPr>
          <p:cNvSpPr txBox="1"/>
          <p:nvPr/>
        </p:nvSpPr>
        <p:spPr>
          <a:xfrm>
            <a:off x="9040600" y="2618270"/>
            <a:ext cx="185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Discuss the meaning of the word in a child friendly way. Make the definition as easy as possible. 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23822E20-ABBB-27C4-9D4B-5A63716E0C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3" y="2672645"/>
            <a:ext cx="618483" cy="6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1558C-87A5-DDF4-5A34-84A40C0E3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52" y="3794608"/>
            <a:ext cx="3608379" cy="2603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5E721-831B-F583-16AF-F1B6BAAF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88" y="3794608"/>
            <a:ext cx="3608379" cy="2603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45C0B-A49E-870F-91DF-B77624FF1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51" b="7573"/>
          <a:stretch/>
        </p:blipFill>
        <p:spPr>
          <a:xfrm>
            <a:off x="8642555" y="3676425"/>
            <a:ext cx="3234813" cy="23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4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5 and 6 )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DD34-897A-B20F-3AA6-6B99D1FCBD0B}"/>
              </a:ext>
            </a:extLst>
          </p:cNvPr>
          <p:cNvSpPr txBox="1"/>
          <p:nvPr/>
        </p:nvSpPr>
        <p:spPr>
          <a:xfrm>
            <a:off x="442452" y="2768574"/>
            <a:ext cx="245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Introduce the Ambitious Word.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385288" y="2517358"/>
            <a:ext cx="2808514" cy="91164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641130" y="2659161"/>
            <a:ext cx="218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Say the word. Repeat the word in a variety of ways.</a:t>
            </a: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What words does it sound like?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5F35C8D3-90E8-3411-A3DD-1B08D3DF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9" y="2792387"/>
            <a:ext cx="449042" cy="3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1F694-16C6-48CD-B97D-2D58537DD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8" y="4368851"/>
            <a:ext cx="3241964" cy="22363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01ED7A-F1D6-6D75-CC11-74D29E2C9AF4}"/>
              </a:ext>
            </a:extLst>
          </p:cNvPr>
          <p:cNvSpPr/>
          <p:nvPr/>
        </p:nvSpPr>
        <p:spPr>
          <a:xfrm>
            <a:off x="8896691" y="2551467"/>
            <a:ext cx="2808514" cy="156824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E2F76-3C8A-E332-5DBB-D7187D9EDB45}"/>
              </a:ext>
            </a:extLst>
          </p:cNvPr>
          <p:cNvSpPr txBox="1"/>
          <p:nvPr/>
        </p:nvSpPr>
        <p:spPr>
          <a:xfrm>
            <a:off x="9034718" y="2659160"/>
            <a:ext cx="1859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Look at on the word in the text. What could it mean?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Encourage children to read around the word and think about what the word could mean.   </a:t>
            </a:r>
          </a:p>
        </p:txBody>
      </p:sp>
      <p:pic>
        <p:nvPicPr>
          <p:cNvPr id="12" name="Picture 2" descr="Image result for Magnifying glass">
            <a:extLst>
              <a:ext uri="{FF2B5EF4-FFF2-40B4-BE49-F238E27FC236}">
                <a16:creationId xmlns:a16="http://schemas.microsoft.com/office/drawing/2014/main" id="{8377AB0A-806A-1A03-3FD1-21CAD3A7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80" y="2617070"/>
            <a:ext cx="545841" cy="5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30360-9A3D-1444-A40E-AD2D987E85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3"/>
          <a:stretch/>
        </p:blipFill>
        <p:spPr>
          <a:xfrm>
            <a:off x="8896691" y="4291610"/>
            <a:ext cx="3055217" cy="2206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85F47A-1381-CD26-29FB-ADFCB2EAF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18" y="4394745"/>
            <a:ext cx="3241964" cy="22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9558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289560" y="2534264"/>
            <a:ext cx="2915855" cy="18973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365974" y="2659160"/>
            <a:ext cx="245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Speak about the word class of the word?</a:t>
            </a: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Discuss the possibility of it being used in a variety of ways.  </a:t>
            </a:r>
          </a:p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(This could be how a suffix or prefix could change the word)</a:t>
            </a:r>
          </a:p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Example: information changes the word inform from a verb to a noun.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371604-CE98-9197-C9E7-CE6B2CEDD8E8}"/>
              </a:ext>
            </a:extLst>
          </p:cNvPr>
          <p:cNvSpPr/>
          <p:nvPr/>
        </p:nvSpPr>
        <p:spPr>
          <a:xfrm>
            <a:off x="8896691" y="2551467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64C67-7303-C3B1-A436-91B31F33329D}"/>
              </a:ext>
            </a:extLst>
          </p:cNvPr>
          <p:cNvSpPr txBox="1"/>
          <p:nvPr/>
        </p:nvSpPr>
        <p:spPr>
          <a:xfrm>
            <a:off x="9034718" y="2659160"/>
            <a:ext cx="185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Children to find synonyms and antonyms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274B-97F7-E746-CBA1-23D2624AFA5A}"/>
              </a:ext>
            </a:extLst>
          </p:cNvPr>
          <p:cNvSpPr txBox="1"/>
          <p:nvPr/>
        </p:nvSpPr>
        <p:spPr>
          <a:xfrm>
            <a:off x="257570" y="2612991"/>
            <a:ext cx="185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Discuss the meaning of the word in a child friendly way. Make the definition as easy as possible. 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9FEDAA6F-C94F-B01D-EC08-21C05A87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4" y="2580748"/>
            <a:ext cx="618483" cy="6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36394-26A2-FCFA-70C6-72A16F9EF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3"/>
          <a:stretch/>
        </p:blipFill>
        <p:spPr>
          <a:xfrm>
            <a:off x="557005" y="4497083"/>
            <a:ext cx="2693961" cy="1945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16862-4786-C1C8-5A6B-A9EF1C752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442" y="4431657"/>
            <a:ext cx="2808514" cy="209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EDF62-B3BE-2449-E512-A3B65F79A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704" y="4350624"/>
            <a:ext cx="3102488" cy="2091829"/>
          </a:xfrm>
          <a:prstGeom prst="rect">
            <a:avLst/>
          </a:prstGeom>
        </p:spPr>
      </p:pic>
      <p:pic>
        <p:nvPicPr>
          <p:cNvPr id="14" name="Picture 2" descr="Synonyms And Antonyms Quiz - ProProfs Quiz">
            <a:extLst>
              <a:ext uri="{FF2B5EF4-FFF2-40B4-BE49-F238E27FC236}">
                <a16:creationId xmlns:a16="http://schemas.microsoft.com/office/drawing/2014/main" id="{98A3F19E-9652-CED2-49A8-A209E14B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r="16733"/>
          <a:stretch/>
        </p:blipFill>
        <p:spPr bwMode="auto">
          <a:xfrm>
            <a:off x="10747561" y="2602784"/>
            <a:ext cx="814512" cy="5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BEEA2-790A-89E7-80A1-ABCABAE03FAF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5 and 6 )</a:t>
            </a:r>
          </a:p>
        </p:txBody>
      </p:sp>
    </p:spTree>
    <p:extLst>
      <p:ext uri="{BB962C8B-B14F-4D97-AF65-F5344CB8AC3E}">
        <p14:creationId xmlns:p14="http://schemas.microsoft.com/office/powerpoint/2010/main" val="42961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1077303" y="2563760"/>
            <a:ext cx="4275101" cy="149696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5615473" y="2834732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6792935" y="2609405"/>
            <a:ext cx="2915855" cy="149628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6915734" y="2803120"/>
            <a:ext cx="245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Write it. </a:t>
            </a:r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Put the word in a sentence and allow time for children to read/ share their sentence to check application of the word.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274B-97F7-E746-CBA1-23D2624AFA5A}"/>
              </a:ext>
            </a:extLst>
          </p:cNvPr>
          <p:cNvSpPr txBox="1"/>
          <p:nvPr/>
        </p:nvSpPr>
        <p:spPr>
          <a:xfrm>
            <a:off x="1398997" y="2747460"/>
            <a:ext cx="261881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Draw it. </a:t>
            </a:r>
          </a:p>
          <a:p>
            <a:pPr algn="ctr"/>
            <a:endParaRPr lang="en-GB" sz="1050" dirty="0">
              <a:latin typeface="Letter-join Plus 36" panose="02000505000000020003" pitchFamily="50" charset="0"/>
            </a:endParaRPr>
          </a:p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Draw a visual representation of the word. Encourage children to make connections with words which they already know the meaning of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7A757B-9D34-D355-3BE6-AC677167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24" y="2883253"/>
            <a:ext cx="821389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B3A96-A853-E43F-E35B-8A06520C6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21" y="2714976"/>
            <a:ext cx="341281" cy="3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34045-B682-5CD8-8391-6894F738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35" y="4243590"/>
            <a:ext cx="3285619" cy="2270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8851-49E5-7EF5-07F0-FF2836C7B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853" y="4243590"/>
            <a:ext cx="2418670" cy="164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2B9E6-3909-487C-27D0-3504E12D9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743" y="4217667"/>
            <a:ext cx="2457652" cy="17705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5357F1-CBBB-7CFA-40CD-CAD0E069056D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5 and 6 )</a:t>
            </a:r>
          </a:p>
        </p:txBody>
      </p:sp>
    </p:spTree>
    <p:extLst>
      <p:ext uri="{BB962C8B-B14F-4D97-AF65-F5344CB8AC3E}">
        <p14:creationId xmlns:p14="http://schemas.microsoft.com/office/powerpoint/2010/main" val="36095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9558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289560" y="2534265"/>
            <a:ext cx="2915855" cy="95589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518455" y="2617588"/>
            <a:ext cx="245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Does it sound like any other words?</a:t>
            </a:r>
          </a:p>
          <a:p>
            <a:pPr algn="ctr"/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Has it got any sounds which have learnt?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371604-CE98-9197-C9E7-CE6B2CEDD8E8}"/>
              </a:ext>
            </a:extLst>
          </p:cNvPr>
          <p:cNvSpPr/>
          <p:nvPr/>
        </p:nvSpPr>
        <p:spPr>
          <a:xfrm>
            <a:off x="8872643" y="2496013"/>
            <a:ext cx="2808514" cy="112010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64C67-7303-C3B1-A436-91B31F33329D}"/>
              </a:ext>
            </a:extLst>
          </p:cNvPr>
          <p:cNvSpPr txBox="1"/>
          <p:nvPr/>
        </p:nvSpPr>
        <p:spPr>
          <a:xfrm>
            <a:off x="9297796" y="2704795"/>
            <a:ext cx="185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Write the word.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Are their any links from yesterday?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274B-97F7-E746-CBA1-23D2624AFA5A}"/>
              </a:ext>
            </a:extLst>
          </p:cNvPr>
          <p:cNvSpPr txBox="1"/>
          <p:nvPr/>
        </p:nvSpPr>
        <p:spPr>
          <a:xfrm>
            <a:off x="732115" y="2828527"/>
            <a:ext cx="1859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Ask children to think about how the word links to them.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BEEA2-790A-89E7-80A1-ABCABAE03FAF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(EYFS)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CF06B-1A7E-ED54-8C97-020BF197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5" y="3754696"/>
            <a:ext cx="3923714" cy="26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1CCFD-0A10-A0D8-1DF7-67D657D6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372" y="3616118"/>
            <a:ext cx="2107628" cy="1491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02773-BA7C-639F-1ED3-C89760B0C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181" y="4949321"/>
            <a:ext cx="2256967" cy="1605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0A97F-46AC-A2E3-212D-2912C4C73E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1"/>
          <a:stretch/>
        </p:blipFill>
        <p:spPr>
          <a:xfrm>
            <a:off x="8709855" y="3824900"/>
            <a:ext cx="1948313" cy="1413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E9D6E-365B-64F9-4286-D1AAB6D61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9985" y="5107860"/>
            <a:ext cx="1948313" cy="14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311445" y="2667634"/>
            <a:ext cx="24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Write it. </a:t>
            </a:r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endParaRPr lang="en-GB" sz="1200" b="1" dirty="0">
              <a:latin typeface="Letter-join Plus 36" panose="020005050000000200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B3A96-A853-E43F-E35B-8A06520C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39" y="2643515"/>
            <a:ext cx="391660" cy="3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5357F1-CBBB-7CFA-40CD-CAD0E069056D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1 and 2 )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94BD52-9FE5-8763-5BB0-53B44791865B}"/>
              </a:ext>
            </a:extLst>
          </p:cNvPr>
          <p:cNvSpPr/>
          <p:nvPr/>
        </p:nvSpPr>
        <p:spPr>
          <a:xfrm>
            <a:off x="4136220" y="2542328"/>
            <a:ext cx="2808514" cy="64088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293625-024E-9A51-3002-7742A512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051" y="3527377"/>
            <a:ext cx="3074988" cy="22736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A56415-0A9F-91A6-9FD4-ED192E9F2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982" y="3421618"/>
            <a:ext cx="3142487" cy="21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4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1 and 2)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DD34-897A-B20F-3AA6-6B99D1FCBD0B}"/>
              </a:ext>
            </a:extLst>
          </p:cNvPr>
          <p:cNvSpPr txBox="1"/>
          <p:nvPr/>
        </p:nvSpPr>
        <p:spPr>
          <a:xfrm>
            <a:off x="442452" y="2768574"/>
            <a:ext cx="245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Introduce the Ambitious Word.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385288" y="2517358"/>
            <a:ext cx="2808514" cy="111074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641130" y="2659161"/>
            <a:ext cx="218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Say the word. Repeat the word in a variety of ways.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Say and clap the syllables 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5F35C8D3-90E8-3411-A3DD-1B08D3DF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9" y="2792387"/>
            <a:ext cx="449042" cy="3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01ED7A-F1D6-6D75-CC11-74D29E2C9AF4}"/>
              </a:ext>
            </a:extLst>
          </p:cNvPr>
          <p:cNvSpPr/>
          <p:nvPr/>
        </p:nvSpPr>
        <p:spPr>
          <a:xfrm>
            <a:off x="8896691" y="2551467"/>
            <a:ext cx="2808514" cy="156824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6416F-5288-5F77-141D-3F202A554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88" y="3898490"/>
            <a:ext cx="3608379" cy="2375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DC3955-E38B-3EF9-0D66-AD50C943E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810" y="3858443"/>
            <a:ext cx="3608379" cy="2375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4A3D82-B3E6-79E8-2982-90CCB3E4D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079" y="4251318"/>
            <a:ext cx="2991289" cy="20719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2339FF-7216-F630-04AF-CADC623FE09A}"/>
              </a:ext>
            </a:extLst>
          </p:cNvPr>
          <p:cNvSpPr txBox="1"/>
          <p:nvPr/>
        </p:nvSpPr>
        <p:spPr>
          <a:xfrm>
            <a:off x="9040600" y="2618270"/>
            <a:ext cx="1859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Discuss the meaning of the word in a child friendly way. Make the definition as easy as possible. </a:t>
            </a:r>
          </a:p>
          <a:p>
            <a:pPr algn="ctr"/>
            <a:endParaRPr lang="en-GB" sz="1050" dirty="0">
              <a:latin typeface="Letter-join Plus 36" panose="02000505000000020003" pitchFamily="50" charset="0"/>
            </a:endParaRPr>
          </a:p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Think of the children to think of an action which could help them remember the word.  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23822E20-ABBB-27C4-9D4B-5A63716E0C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3" y="2672645"/>
            <a:ext cx="618483" cy="6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1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9558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289560" y="2534265"/>
            <a:ext cx="2915855" cy="95589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518455" y="2721530"/>
            <a:ext cx="24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Think of other words which you know mean the same.  </a:t>
            </a:r>
            <a:endParaRPr lang="en-GB" sz="1200" b="1" dirty="0">
              <a:latin typeface="Letter-join Plus 36" panose="02000505000000020003" pitchFamily="50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371604-CE98-9197-C9E7-CE6B2CEDD8E8}"/>
              </a:ext>
            </a:extLst>
          </p:cNvPr>
          <p:cNvSpPr/>
          <p:nvPr/>
        </p:nvSpPr>
        <p:spPr>
          <a:xfrm>
            <a:off x="8896691" y="2551467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64C67-7303-C3B1-A436-91B31F33329D}"/>
              </a:ext>
            </a:extLst>
          </p:cNvPr>
          <p:cNvSpPr txBox="1"/>
          <p:nvPr/>
        </p:nvSpPr>
        <p:spPr>
          <a:xfrm>
            <a:off x="9297796" y="2704795"/>
            <a:ext cx="185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How does this change the meaning of the word?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274B-97F7-E746-CBA1-23D2624AFA5A}"/>
              </a:ext>
            </a:extLst>
          </p:cNvPr>
          <p:cNvSpPr txBox="1"/>
          <p:nvPr/>
        </p:nvSpPr>
        <p:spPr>
          <a:xfrm>
            <a:off x="347383" y="2760081"/>
            <a:ext cx="1859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Children to draw a pictures to help them remember the word. 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9FEDAA6F-C94F-B01D-EC08-21C05A87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4" y="2580748"/>
            <a:ext cx="618483" cy="6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BEEA2-790A-89E7-80A1-ABCABAE03FAF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1 and 2 )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2D2C5-3702-1A09-8ACC-7ED0BBE2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3" y="3819214"/>
            <a:ext cx="2915855" cy="2119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733DD-F4E7-36E7-C734-CE71E1C17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249" y="3819214"/>
            <a:ext cx="3255502" cy="2361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5BA375-BE48-AF04-B21D-3720908CD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851" y="3911389"/>
            <a:ext cx="2990376" cy="21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311445" y="2667634"/>
            <a:ext cx="24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Write it. </a:t>
            </a:r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endParaRPr lang="en-GB" sz="1200" b="1" dirty="0">
              <a:latin typeface="Letter-join Plus 36" panose="020005050000000200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B3A96-A853-E43F-E35B-8A06520C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39" y="2643515"/>
            <a:ext cx="391660" cy="3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5357F1-CBBB-7CFA-40CD-CAD0E069056D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1 and 2 )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94BD52-9FE5-8763-5BB0-53B44791865B}"/>
              </a:ext>
            </a:extLst>
          </p:cNvPr>
          <p:cNvSpPr/>
          <p:nvPr/>
        </p:nvSpPr>
        <p:spPr>
          <a:xfrm>
            <a:off x="4136220" y="2542328"/>
            <a:ext cx="2808514" cy="64088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293625-024E-9A51-3002-7742A512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051" y="3527377"/>
            <a:ext cx="3074988" cy="22736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A56415-0A9F-91A6-9FD4-ED192E9F2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982" y="3421618"/>
            <a:ext cx="3142487" cy="21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3 and 4 )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DD34-897A-B20F-3AA6-6B99D1FCBD0B}"/>
              </a:ext>
            </a:extLst>
          </p:cNvPr>
          <p:cNvSpPr txBox="1"/>
          <p:nvPr/>
        </p:nvSpPr>
        <p:spPr>
          <a:xfrm>
            <a:off x="442452" y="2768574"/>
            <a:ext cx="245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Introduce the Ambitious Word.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385288" y="2517358"/>
            <a:ext cx="2808514" cy="17742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641130" y="2659161"/>
            <a:ext cx="218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Say the word. Repeat the word in a variety of ways.</a:t>
            </a: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What words does it sound like or rhyme with? </a:t>
            </a:r>
          </a:p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For younger children, you could get them to say it in a variety of voices to make it more engaging. 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5F35C8D3-90E8-3411-A3DD-1B08D3DF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9" y="2792387"/>
            <a:ext cx="449042" cy="3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01ED7A-F1D6-6D75-CC11-74D29E2C9AF4}"/>
              </a:ext>
            </a:extLst>
          </p:cNvPr>
          <p:cNvSpPr/>
          <p:nvPr/>
        </p:nvSpPr>
        <p:spPr>
          <a:xfrm>
            <a:off x="8896691" y="2551467"/>
            <a:ext cx="2808514" cy="156824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E2F76-3C8A-E332-5DBB-D7187D9EDB45}"/>
              </a:ext>
            </a:extLst>
          </p:cNvPr>
          <p:cNvSpPr txBox="1"/>
          <p:nvPr/>
        </p:nvSpPr>
        <p:spPr>
          <a:xfrm>
            <a:off x="9034718" y="2659160"/>
            <a:ext cx="1859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Look at on the word in the text. What could it mean?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Encourage the children to ask questions about the word and teacher can give clues. </a:t>
            </a:r>
          </a:p>
        </p:txBody>
      </p:sp>
      <p:pic>
        <p:nvPicPr>
          <p:cNvPr id="12" name="Picture 2" descr="Image result for Magnifying glass">
            <a:extLst>
              <a:ext uri="{FF2B5EF4-FFF2-40B4-BE49-F238E27FC236}">
                <a16:creationId xmlns:a16="http://schemas.microsoft.com/office/drawing/2014/main" id="{8377AB0A-806A-1A03-3FD1-21CAD3A7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80" y="2617070"/>
            <a:ext cx="545841" cy="5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04CF6B-8795-3D64-28CB-CB05A684B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88" y="4433413"/>
            <a:ext cx="3189891" cy="2264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6CCFDF-0325-5928-D231-9AA2EB9F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84" y="4433413"/>
            <a:ext cx="3189891" cy="2264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36CF9E-2B23-0E30-3B1C-5563B5B93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095" y="4433413"/>
            <a:ext cx="3014923" cy="20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4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257570" y="2534264"/>
            <a:ext cx="2808514" cy="9558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250966" y="2496013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4289560" y="2534265"/>
            <a:ext cx="2915855" cy="95589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4518455" y="2721530"/>
            <a:ext cx="245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Discuss prefixes affect the word and the root words within the word. </a:t>
            </a:r>
            <a:endParaRPr lang="en-GB" sz="1200" b="1" dirty="0">
              <a:latin typeface="Letter-join Plus 36" panose="02000505000000020003" pitchFamily="50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8B6B9D-E342-2E76-7DCF-870D31CDC4A0}"/>
              </a:ext>
            </a:extLst>
          </p:cNvPr>
          <p:cNvSpPr/>
          <p:nvPr/>
        </p:nvSpPr>
        <p:spPr>
          <a:xfrm>
            <a:off x="7575179" y="2534261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371604-CE98-9197-C9E7-CE6B2CEDD8E8}"/>
              </a:ext>
            </a:extLst>
          </p:cNvPr>
          <p:cNvSpPr/>
          <p:nvPr/>
        </p:nvSpPr>
        <p:spPr>
          <a:xfrm>
            <a:off x="8896691" y="2551467"/>
            <a:ext cx="2808514" cy="7114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64C67-7303-C3B1-A436-91B31F33329D}"/>
              </a:ext>
            </a:extLst>
          </p:cNvPr>
          <p:cNvSpPr txBox="1"/>
          <p:nvPr/>
        </p:nvSpPr>
        <p:spPr>
          <a:xfrm>
            <a:off x="9297796" y="2634981"/>
            <a:ext cx="185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Speak about the word class of the word?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274B-97F7-E746-CBA1-23D2624AFA5A}"/>
              </a:ext>
            </a:extLst>
          </p:cNvPr>
          <p:cNvSpPr txBox="1"/>
          <p:nvPr/>
        </p:nvSpPr>
        <p:spPr>
          <a:xfrm>
            <a:off x="257570" y="2612991"/>
            <a:ext cx="185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etter-join Plus 36" panose="02000505000000020003" pitchFamily="50" charset="0"/>
              </a:rPr>
              <a:t>Discuss the meaning of the word in a child friendly way. Make the definition as easy as possible. 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9FEDAA6F-C94F-B01D-EC08-21C05A87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4" y="2580748"/>
            <a:ext cx="618483" cy="6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BEEA2-790A-89E7-80A1-ABCABAE03FAF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3 and 4 )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F5C2E-1241-3323-80FF-95BEFF05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63" y="4431657"/>
            <a:ext cx="3014923" cy="2097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C14D-1268-8077-9241-D903DAB3A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29" y="4431657"/>
            <a:ext cx="2666936" cy="189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EDEAD-03CC-1447-F530-6A1290D71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454" y="4360117"/>
            <a:ext cx="2906914" cy="20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3" y="255017"/>
            <a:ext cx="1547335" cy="15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CE7C7-E3D4-F10B-B6FA-55BB789071AB}"/>
              </a:ext>
            </a:extLst>
          </p:cNvPr>
          <p:cNvSpPr txBox="1"/>
          <p:nvPr/>
        </p:nvSpPr>
        <p:spPr>
          <a:xfrm>
            <a:off x="186813" y="918926"/>
            <a:ext cx="10707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Children will have opportunity to learn their ‘Weekly 10 Words.’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A vocabulary session to be carried out before every guided reading session. </a:t>
            </a:r>
            <a:r>
              <a:rPr lang="en-GB" sz="1400" b="1" dirty="0">
                <a:latin typeface="Letter-join Plus 36" panose="02000505000000020003" pitchFamily="50" charset="0"/>
              </a:rPr>
              <a:t>5 words of the Weekly Ten.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1 (2 x Tier Two Words from POR Driver Text)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Day 2,3,4 (1 x Tier Two Words from POR Driver Text or Independent Text on Day 4).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     These words will be linked to the text which will be read that lesson to expose children to Tier 2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Plus 36" panose="02000505000000020003" pitchFamily="50" charset="0"/>
              </a:rPr>
              <a:t>Teachers to incorporate the other </a:t>
            </a:r>
            <a:r>
              <a:rPr lang="en-GB" sz="1400" b="1" dirty="0">
                <a:latin typeface="Letter-join Plus 36" panose="02000505000000020003" pitchFamily="50" charset="0"/>
              </a:rPr>
              <a:t>5 words of their Weekly Ten </a:t>
            </a:r>
            <a:r>
              <a:rPr lang="en-GB" sz="1400" dirty="0">
                <a:latin typeface="Letter-join Plus 36" panose="02000505000000020003" pitchFamily="50" charset="0"/>
              </a:rPr>
              <a:t>into their Science planning/ Driver Subject planning/ Afternoon Curriculum planning. </a:t>
            </a:r>
            <a:r>
              <a:rPr lang="en-GB" sz="1400" dirty="0"/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07C1B1-8B65-868C-3F44-6938F6DE8FDA}"/>
              </a:ext>
            </a:extLst>
          </p:cNvPr>
          <p:cNvSpPr/>
          <p:nvPr/>
        </p:nvSpPr>
        <p:spPr>
          <a:xfrm>
            <a:off x="2073346" y="2546046"/>
            <a:ext cx="2815344" cy="149628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BDE2C-773F-F257-90A5-0507007861E9}"/>
              </a:ext>
            </a:extLst>
          </p:cNvPr>
          <p:cNvSpPr txBox="1"/>
          <p:nvPr/>
        </p:nvSpPr>
        <p:spPr>
          <a:xfrm>
            <a:off x="6746399" y="2662482"/>
            <a:ext cx="245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Write it. </a:t>
            </a:r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Put the word in a sentence and allow time for children to read/ share their sentence to check application of the word.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B3A96-A853-E43F-E35B-8A06520C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90" y="2648508"/>
            <a:ext cx="391660" cy="3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5357F1-CBBB-7CFA-40CD-CAD0E069056D}"/>
              </a:ext>
            </a:extLst>
          </p:cNvPr>
          <p:cNvSpPr txBox="1"/>
          <p:nvPr/>
        </p:nvSpPr>
        <p:spPr>
          <a:xfrm>
            <a:off x="302615" y="142145"/>
            <a:ext cx="983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Vocabulary @ Middlethorpe (Year 3 and 4 )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FCD77-BD36-2640-6497-1EBFDB3F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99" y="3979247"/>
            <a:ext cx="3389377" cy="234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149DD-9875-3FC9-3C36-E6F8D0DE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567" y="4166183"/>
            <a:ext cx="2372166" cy="1642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7B0F4B-E91B-5322-3168-23695C7DF0C7}"/>
              </a:ext>
            </a:extLst>
          </p:cNvPr>
          <p:cNvSpPr txBox="1"/>
          <p:nvPr/>
        </p:nvSpPr>
        <p:spPr>
          <a:xfrm>
            <a:off x="2242632" y="2662482"/>
            <a:ext cx="245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Discuss any spelling patterns which of the new words </a:t>
            </a:r>
          </a:p>
          <a:p>
            <a:pPr algn="ctr"/>
            <a:endParaRPr lang="en-GB" sz="1200" dirty="0">
              <a:latin typeface="Letter-join Plus 36" panose="02000505000000020003" pitchFamily="50" charset="0"/>
            </a:endParaRPr>
          </a:p>
          <a:p>
            <a:pPr algn="ctr"/>
            <a:r>
              <a:rPr lang="en-GB" sz="1200" dirty="0">
                <a:latin typeface="Letter-join Plus 36" panose="02000505000000020003" pitchFamily="50" charset="0"/>
              </a:rPr>
              <a:t>Make connections with other subjects.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68ECD1-894A-FD5A-7602-17A4C9D7F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032" y="5015299"/>
            <a:ext cx="1941985" cy="133859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C6A211C-2AEE-2B09-06C2-B0239D591CC2}"/>
              </a:ext>
            </a:extLst>
          </p:cNvPr>
          <p:cNvSpPr/>
          <p:nvPr/>
        </p:nvSpPr>
        <p:spPr>
          <a:xfrm>
            <a:off x="5249491" y="2869468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94BD52-9FE5-8763-5BB0-53B44791865B}"/>
              </a:ext>
            </a:extLst>
          </p:cNvPr>
          <p:cNvSpPr/>
          <p:nvPr/>
        </p:nvSpPr>
        <p:spPr>
          <a:xfrm>
            <a:off x="6571174" y="2546046"/>
            <a:ext cx="2808514" cy="13167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8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D0781359-A21C-4588-9B3E-8E0572BDE014}"/>
</file>

<file path=customXml/itemProps2.xml><?xml version="1.0" encoding="utf-8"?>
<ds:datastoreItem xmlns:ds="http://schemas.openxmlformats.org/officeDocument/2006/customXml" ds:itemID="{BC5BE19B-0F0D-45B6-9FA8-6E99FB568A1D}"/>
</file>

<file path=customXml/itemProps3.xml><?xml version="1.0" encoding="utf-8"?>
<ds:datastoreItem xmlns:ds="http://schemas.openxmlformats.org/officeDocument/2006/customXml" ds:itemID="{9B949778-D2AC-4104-BC91-555F873B4571}"/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1981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Letter-join Plus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Watson</dc:creator>
  <cp:lastModifiedBy>Jodie Watson</cp:lastModifiedBy>
  <cp:revision>1</cp:revision>
  <dcterms:created xsi:type="dcterms:W3CDTF">2023-01-07T15:36:41Z</dcterms:created>
  <dcterms:modified xsi:type="dcterms:W3CDTF">2023-01-23T19:01:19Z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