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79C"/>
    <a:srgbClr val="C53729"/>
    <a:srgbClr val="8F9C14"/>
    <a:srgbClr val="D9B50B"/>
    <a:srgbClr val="279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85A22-C564-4C1E-B5FB-B30B606AA40E}" v="7" dt="2023-12-17T15:41:51.8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t, Suzanne" userId="58f26665-4e82-4c0e-b00b-7f207692c0fa" providerId="ADAL" clId="{46B85A22-C564-4C1E-B5FB-B30B606AA40E}"/>
    <pc:docChg chg="undo custSel modSld">
      <pc:chgData name="Holt, Suzanne" userId="58f26665-4e82-4c0e-b00b-7f207692c0fa" providerId="ADAL" clId="{46B85A22-C564-4C1E-B5FB-B30B606AA40E}" dt="2023-12-17T15:42:28.315" v="225" actId="14100"/>
      <pc:docMkLst>
        <pc:docMk/>
      </pc:docMkLst>
      <pc:sldChg chg="addSp delSp modSp mod">
        <pc:chgData name="Holt, Suzanne" userId="58f26665-4e82-4c0e-b00b-7f207692c0fa" providerId="ADAL" clId="{46B85A22-C564-4C1E-B5FB-B30B606AA40E}" dt="2023-12-17T15:42:28.315" v="225" actId="14100"/>
        <pc:sldMkLst>
          <pc:docMk/>
          <pc:sldMk cId="337749069" sldId="259"/>
        </pc:sldMkLst>
        <pc:spChg chg="add del mod">
          <ac:chgData name="Holt, Suzanne" userId="58f26665-4e82-4c0e-b00b-7f207692c0fa" providerId="ADAL" clId="{46B85A22-C564-4C1E-B5FB-B30B606AA40E}" dt="2023-12-17T15:37:00.799" v="161" actId="21"/>
          <ac:spMkLst>
            <pc:docMk/>
            <pc:sldMk cId="337749069" sldId="259"/>
            <ac:spMk id="2" creationId="{71F5B718-7A56-8155-1B64-DF2D1B61DEA1}"/>
          </ac:spMkLst>
        </pc:spChg>
        <pc:spChg chg="mod">
          <ac:chgData name="Holt, Suzanne" userId="58f26665-4e82-4c0e-b00b-7f207692c0fa" providerId="ADAL" clId="{46B85A22-C564-4C1E-B5FB-B30B606AA40E}" dt="2023-12-17T15:31:32.460" v="47" actId="113"/>
          <ac:spMkLst>
            <pc:docMk/>
            <pc:sldMk cId="337749069" sldId="259"/>
            <ac:spMk id="3" creationId="{00000000-0000-0000-0000-000000000000}"/>
          </ac:spMkLst>
        </pc:spChg>
        <pc:spChg chg="add mod">
          <ac:chgData name="Holt, Suzanne" userId="58f26665-4e82-4c0e-b00b-7f207692c0fa" providerId="ADAL" clId="{46B85A22-C564-4C1E-B5FB-B30B606AA40E}" dt="2023-12-17T15:31:16.971" v="45" actId="1076"/>
          <ac:spMkLst>
            <pc:docMk/>
            <pc:sldMk cId="337749069" sldId="259"/>
            <ac:spMk id="5" creationId="{1A68F703-1ABF-E506-C6D3-8EFEABD3CE2D}"/>
          </ac:spMkLst>
        </pc:spChg>
        <pc:spChg chg="add mod">
          <ac:chgData name="Holt, Suzanne" userId="58f26665-4e82-4c0e-b00b-7f207692c0fa" providerId="ADAL" clId="{46B85A22-C564-4C1E-B5FB-B30B606AA40E}" dt="2023-12-17T15:33:16.788" v="120" actId="1076"/>
          <ac:spMkLst>
            <pc:docMk/>
            <pc:sldMk cId="337749069" sldId="259"/>
            <ac:spMk id="7" creationId="{A6373AE2-D1CA-097A-4F93-5371648B8686}"/>
          </ac:spMkLst>
        </pc:spChg>
        <pc:spChg chg="add mod">
          <ac:chgData name="Holt, Suzanne" userId="58f26665-4e82-4c0e-b00b-7f207692c0fa" providerId="ADAL" clId="{46B85A22-C564-4C1E-B5FB-B30B606AA40E}" dt="2023-12-17T15:37:24.339" v="162" actId="1076"/>
          <ac:spMkLst>
            <pc:docMk/>
            <pc:sldMk cId="337749069" sldId="259"/>
            <ac:spMk id="23" creationId="{D340CDC0-907D-EB99-2526-AA2A79010796}"/>
          </ac:spMkLst>
        </pc:spChg>
        <pc:spChg chg="add del mod">
          <ac:chgData name="Holt, Suzanne" userId="58f26665-4e82-4c0e-b00b-7f207692c0fa" providerId="ADAL" clId="{46B85A22-C564-4C1E-B5FB-B30B606AA40E}" dt="2023-12-17T15:36:53.758" v="160" actId="21"/>
          <ac:spMkLst>
            <pc:docMk/>
            <pc:sldMk cId="337749069" sldId="259"/>
            <ac:spMk id="24" creationId="{C55F0B61-F1EA-4DF8-782D-8C71AABC2AA9}"/>
          </ac:spMkLst>
        </pc:spChg>
        <pc:spChg chg="mod">
          <ac:chgData name="Holt, Suzanne" userId="58f26665-4e82-4c0e-b00b-7f207692c0fa" providerId="ADAL" clId="{46B85A22-C564-4C1E-B5FB-B30B606AA40E}" dt="2023-12-17T15:42:28.315" v="225" actId="14100"/>
          <ac:spMkLst>
            <pc:docMk/>
            <pc:sldMk cId="337749069" sldId="259"/>
            <ac:spMk id="26" creationId="{05499B19-9A13-A399-1820-7D6C9194F4A8}"/>
          </ac:spMkLst>
        </pc:spChg>
        <pc:spChg chg="add mod">
          <ac:chgData name="Holt, Suzanne" userId="58f26665-4e82-4c0e-b00b-7f207692c0fa" providerId="ADAL" clId="{46B85A22-C564-4C1E-B5FB-B30B606AA40E}" dt="2023-12-17T15:40:44.627" v="197" actId="1076"/>
          <ac:spMkLst>
            <pc:docMk/>
            <pc:sldMk cId="337749069" sldId="259"/>
            <ac:spMk id="34" creationId="{2D2D136F-D4E4-6BC9-B819-E10BCECA5BFE}"/>
          </ac:spMkLst>
        </pc:spChg>
        <pc:spChg chg="add mod">
          <ac:chgData name="Holt, Suzanne" userId="58f26665-4e82-4c0e-b00b-7f207692c0fa" providerId="ADAL" clId="{46B85A22-C564-4C1E-B5FB-B30B606AA40E}" dt="2023-12-17T15:42:13.068" v="224" actId="14100"/>
          <ac:spMkLst>
            <pc:docMk/>
            <pc:sldMk cId="337749069" sldId="259"/>
            <ac:spMk id="35" creationId="{3B7F08CD-1634-2193-A069-4664B6B87DC0}"/>
          </ac:spMkLst>
        </pc:spChg>
        <pc:picChg chg="mod">
          <ac:chgData name="Holt, Suzanne" userId="58f26665-4e82-4c0e-b00b-7f207692c0fa" providerId="ADAL" clId="{46B85A22-C564-4C1E-B5FB-B30B606AA40E}" dt="2023-12-17T15:30:38.258" v="39" actId="1076"/>
          <ac:picMkLst>
            <pc:docMk/>
            <pc:sldMk cId="337749069" sldId="259"/>
            <ac:picMk id="1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1"/>
            </a:lvl1pPr>
            <a:lvl2pPr marL="457181" indent="0" algn="ctr">
              <a:buNone/>
              <a:defRPr sz="2000"/>
            </a:lvl2pPr>
            <a:lvl3pPr marL="914362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3" indent="0" algn="ctr">
              <a:buNone/>
              <a:defRPr sz="1600"/>
            </a:lvl5pPr>
            <a:lvl6pPr marL="2285905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6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8EA-390C-4E0E-87DF-319DF050F253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C5C4-2812-4F17-B378-FC9E3B4B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8EA-390C-4E0E-87DF-319DF050F253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C5C4-2812-4F17-B378-FC9E3B4B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91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8EA-390C-4E0E-87DF-319DF050F253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C5C4-2812-4F17-B378-FC9E3B4B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4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8EA-390C-4E0E-87DF-319DF050F253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C5C4-2812-4F17-B378-FC9E3B4B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48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6"/>
            <a:ext cx="8543925" cy="1500187"/>
          </a:xfrm>
        </p:spPr>
        <p:txBody>
          <a:bodyPr/>
          <a:lstStyle>
            <a:lvl1pPr marL="0" indent="0">
              <a:buNone/>
              <a:defRPr sz="2401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8EA-390C-4E0E-87DF-319DF050F253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C5C4-2812-4F17-B378-FC9E3B4B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9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8EA-390C-4E0E-87DF-319DF050F253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C5C4-2812-4F17-B378-FC9E3B4B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7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9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30" y="1681164"/>
            <a:ext cx="4190702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30" y="2505076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4"/>
            <a:ext cx="4211340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81" indent="0">
              <a:buNone/>
              <a:defRPr sz="2000" b="1"/>
            </a:lvl2pPr>
            <a:lvl3pPr marL="914362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3" indent="0">
              <a:buNone/>
              <a:defRPr sz="1600" b="1"/>
            </a:lvl5pPr>
            <a:lvl6pPr marL="2285905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6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6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8EA-390C-4E0E-87DF-319DF050F253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C5C4-2812-4F17-B378-FC9E3B4B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8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8EA-390C-4E0E-87DF-319DF050F253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C5C4-2812-4F17-B378-FC9E3B4B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6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8EA-390C-4E0E-87DF-319DF050F253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C5C4-2812-4F17-B378-FC9E3B4B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7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1" y="987428"/>
            <a:ext cx="501491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8EA-390C-4E0E-87DF-319DF050F253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C5C4-2812-4F17-B378-FC9E3B4B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1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4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1" y="987428"/>
            <a:ext cx="501491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81" indent="0">
              <a:buNone/>
              <a:defRPr sz="2799"/>
            </a:lvl2pPr>
            <a:lvl3pPr marL="914362" indent="0">
              <a:buNone/>
              <a:defRPr sz="2401"/>
            </a:lvl3pPr>
            <a:lvl4pPr marL="1371543" indent="0">
              <a:buNone/>
              <a:defRPr sz="2000"/>
            </a:lvl4pPr>
            <a:lvl5pPr marL="1828723" indent="0">
              <a:buNone/>
              <a:defRPr sz="2000"/>
            </a:lvl5pPr>
            <a:lvl6pPr marL="2285905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6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2" indent="0">
              <a:buNone/>
              <a:defRPr sz="1200"/>
            </a:lvl3pPr>
            <a:lvl4pPr marL="1371543" indent="0">
              <a:buNone/>
              <a:defRPr sz="1000"/>
            </a:lvl4pPr>
            <a:lvl5pPr marL="1828723" indent="0">
              <a:buNone/>
              <a:defRPr sz="1000"/>
            </a:lvl5pPr>
            <a:lvl6pPr marL="2285905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6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38EA-390C-4E0E-87DF-319DF050F253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C5C4-2812-4F17-B378-FC9E3B4B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18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D38EA-390C-4E0E-87DF-319DF050F253}" type="datetimeFigureOut">
              <a:rPr lang="en-GB" smtClean="0"/>
              <a:t>17/12/2023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AC5C4-2812-4F17-B378-FC9E3B4B3C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97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771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2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5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3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6" algn="l" defTabSz="9143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K and Ireland Map Kids Wall Sticker. - TenStickers">
            <a:extLst>
              <a:ext uri="{FF2B5EF4-FFF2-40B4-BE49-F238E27FC236}">
                <a16:creationId xmlns:a16="http://schemas.microsoft.com/office/drawing/2014/main" id="{0EC1BCA3-4818-B22D-E9F9-85571CBF0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85" y="473806"/>
            <a:ext cx="3236608" cy="390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911276"/>
              </p:ext>
            </p:extLst>
          </p:nvPr>
        </p:nvGraphicFramePr>
        <p:xfrm>
          <a:off x="176589" y="4857162"/>
          <a:ext cx="4655087" cy="1949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5011">
                  <a:extLst>
                    <a:ext uri="{9D8B030D-6E8A-4147-A177-3AD203B41FA5}">
                      <a16:colId xmlns:a16="http://schemas.microsoft.com/office/drawing/2014/main" val="4206251872"/>
                    </a:ext>
                  </a:extLst>
                </a:gridCol>
                <a:gridCol w="3460076">
                  <a:extLst>
                    <a:ext uri="{9D8B030D-6E8A-4147-A177-3AD203B41FA5}">
                      <a16:colId xmlns:a16="http://schemas.microsoft.com/office/drawing/2014/main" val="1439194525"/>
                    </a:ext>
                  </a:extLst>
                </a:gridCol>
              </a:tblGrid>
              <a:tr h="34861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Letter-join Plus 36" panose="02000505000000020003" pitchFamily="50" charset="0"/>
                        </a:rPr>
                        <a:t>north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Letter-join Plus 36" panose="02000505000000020003" pitchFamily="50" charset="0"/>
                        </a:rPr>
                        <a:t>The top area of a map or compass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645284681"/>
                  </a:ext>
                </a:extLst>
              </a:tr>
              <a:tr h="60261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Letter-join Plus 36" panose="02000505000000020003" pitchFamily="50" charset="0"/>
                        </a:rPr>
                        <a:t>south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Letter-join Plus 36" panose="02000505000000020003" pitchFamily="50" charset="0"/>
                        </a:rPr>
                        <a:t>The bottom area of a map or compass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267100611"/>
                  </a:ext>
                </a:extLst>
              </a:tr>
              <a:tr h="48470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Letter-join Plus 36" panose="02000505000000020003" pitchFamily="50" charset="0"/>
                        </a:rPr>
                        <a:t>landmark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Letter-join Plus 36" panose="02000505000000020003" pitchFamily="50" charset="0"/>
                        </a:rPr>
                        <a:t>An important building or features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2945290659"/>
                  </a:ext>
                </a:extLst>
              </a:tr>
              <a:tr h="46316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Letter-join Plus 36" panose="02000505000000020003" pitchFamily="50" charset="0"/>
                        </a:rPr>
                        <a:t>Thames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Letter-join Plus 36" panose="02000505000000020003" pitchFamily="50" charset="0"/>
                        </a:rPr>
                        <a:t>A river in London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064237005"/>
                  </a:ext>
                </a:extLst>
              </a:tr>
            </a:tbl>
          </a:graphicData>
        </a:graphic>
      </p:graphicFrame>
      <p:pic>
        <p:nvPicPr>
          <p:cNvPr id="1026" name="Picture 2" descr="Image result for humber brid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181" y="2056481"/>
            <a:ext cx="1136852" cy="8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82760" y="-100191"/>
            <a:ext cx="5540483" cy="491810"/>
          </a:xfrm>
        </p:spPr>
        <p:txBody>
          <a:bodyPr>
            <a:noAutofit/>
          </a:bodyPr>
          <a:lstStyle/>
          <a:p>
            <a:r>
              <a:rPr lang="en-GB" sz="1625" b="1" dirty="0">
                <a:solidFill>
                  <a:srgbClr val="00B050"/>
                </a:solidFill>
                <a:latin typeface="Letter-join Plus 36" panose="02000505000000020003" pitchFamily="50" charset="0"/>
              </a:rPr>
              <a:t>What are the ‘WONDERS’ of the United Kingdom?</a:t>
            </a:r>
            <a:endParaRPr lang="en-GB" sz="1950" b="1" dirty="0">
              <a:solidFill>
                <a:srgbClr val="00B050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042" y="639446"/>
            <a:ext cx="1362075" cy="817245"/>
          </a:xfrm>
          <a:prstGeom prst="rect">
            <a:avLst/>
          </a:prstGeom>
          <a:solidFill>
            <a:srgbClr val="3C579C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316" y="843473"/>
            <a:ext cx="1093485" cy="819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26" y="814479"/>
            <a:ext cx="1230826" cy="8190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4857" y="638337"/>
            <a:ext cx="1557719" cy="819059"/>
          </a:xfrm>
          <a:prstGeom prst="rect">
            <a:avLst/>
          </a:prstGeom>
          <a:solidFill>
            <a:srgbClr val="3C579C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1705" y="3170246"/>
            <a:ext cx="1169727" cy="7018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304" y="3170246"/>
            <a:ext cx="1058401" cy="7043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7523" y="3693455"/>
            <a:ext cx="1287366" cy="8180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5829" y="3641453"/>
            <a:ext cx="1546555" cy="8499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3274" y="2053525"/>
            <a:ext cx="1281907" cy="8499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38126" y="1625280"/>
            <a:ext cx="2324311" cy="246221"/>
          </a:xfrm>
          <a:prstGeom prst="rect">
            <a:avLst/>
          </a:prstGeom>
          <a:solidFill>
            <a:srgbClr val="00B050"/>
          </a:solidFill>
          <a:ln>
            <a:solidFill>
              <a:srgbClr val="279D27"/>
            </a:solidFill>
          </a:ln>
        </p:spPr>
        <p:txBody>
          <a:bodyPr wrap="square" rtlCol="0">
            <a:spAutoFit/>
          </a:bodyPr>
          <a:lstStyle/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Northern Ireland - Belfast</a:t>
            </a:r>
            <a:endParaRPr lang="en-GB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7948032">
            <a:off x="2853576" y="1158677"/>
            <a:ext cx="294173" cy="81830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887">
              <a:defRPr/>
            </a:pPr>
            <a:endParaRPr lang="en-GB" sz="1463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FE6BAB2-1BE7-E701-5BA6-88075FA3C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017774"/>
              </p:ext>
            </p:extLst>
          </p:nvPr>
        </p:nvGraphicFramePr>
        <p:xfrm>
          <a:off x="4922520" y="4834818"/>
          <a:ext cx="4841195" cy="1947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2197">
                  <a:extLst>
                    <a:ext uri="{9D8B030D-6E8A-4147-A177-3AD203B41FA5}">
                      <a16:colId xmlns:a16="http://schemas.microsoft.com/office/drawing/2014/main" val="2271928840"/>
                    </a:ext>
                  </a:extLst>
                </a:gridCol>
                <a:gridCol w="3438998">
                  <a:extLst>
                    <a:ext uri="{9D8B030D-6E8A-4147-A177-3AD203B41FA5}">
                      <a16:colId xmlns:a16="http://schemas.microsoft.com/office/drawing/2014/main" val="1331097720"/>
                    </a:ext>
                  </a:extLst>
                </a:gridCol>
              </a:tblGrid>
              <a:tr h="492622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Letter-join Plus 36" panose="02000505000000020003" pitchFamily="50" charset="0"/>
                        </a:rPr>
                        <a:t>stadium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Letter-join Plus 36" panose="02000505000000020003" pitchFamily="50" charset="0"/>
                        </a:rPr>
                        <a:t>A large sports ground 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550866670"/>
                  </a:ext>
                </a:extLst>
              </a:tr>
              <a:tr h="35430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Letter-join Plus 36" panose="02000505000000020003" pitchFamily="50" charset="0"/>
                        </a:rPr>
                        <a:t>purpose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Letter-join Plus 36" panose="02000505000000020003" pitchFamily="50" charset="0"/>
                        </a:rPr>
                        <a:t>The reason why something is done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3821103980"/>
                  </a:ext>
                </a:extLst>
              </a:tr>
              <a:tr h="602616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Letter-join Plus 36" panose="02000505000000020003" pitchFamily="50" charset="0"/>
                        </a:rPr>
                        <a:t>causeway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Letter-join Plus 36" panose="02000505000000020003" pitchFamily="50" charset="0"/>
                        </a:rPr>
                        <a:t>A raised path or road that crosses water</a:t>
                      </a:r>
                      <a:endParaRPr lang="en-GB" sz="1800" dirty="0">
                        <a:latin typeface="Letter-join Plus 36" panose="02000505000000020003" pitchFamily="50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098460678"/>
                  </a:ext>
                </a:extLst>
              </a:tr>
              <a:tr h="4527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Letter-join Plus 36" panose="02000505000000020003" pitchFamily="50" charset="0"/>
                        </a:rPr>
                        <a:t>environment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Letter-join Plus 36" panose="02000505000000020003" pitchFamily="50" charset="0"/>
                        </a:rPr>
                        <a:t>Your natural surroundings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546751941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1267242E-F106-AB1D-F94F-534406108E8C}"/>
              </a:ext>
            </a:extLst>
          </p:cNvPr>
          <p:cNvGrpSpPr/>
          <p:nvPr/>
        </p:nvGrpSpPr>
        <p:grpSpPr>
          <a:xfrm>
            <a:off x="176589" y="4267200"/>
            <a:ext cx="568461" cy="528250"/>
            <a:chOff x="4758612" y="1231617"/>
            <a:chExt cx="737119" cy="62023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C207A5E-F748-8148-0150-3FCCC07D2D05}"/>
                </a:ext>
              </a:extLst>
            </p:cNvPr>
            <p:cNvSpPr/>
            <p:nvPr/>
          </p:nvSpPr>
          <p:spPr>
            <a:xfrm>
              <a:off x="4758612" y="1231617"/>
              <a:ext cx="737119" cy="60530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63"/>
            </a:p>
          </p:txBody>
        </p:sp>
        <p:pic>
          <p:nvPicPr>
            <p:cNvPr id="14" name="Picture 2" descr="Image result for communicate icon">
              <a:extLst>
                <a:ext uri="{FF2B5EF4-FFF2-40B4-BE49-F238E27FC236}">
                  <a16:creationId xmlns:a16="http://schemas.microsoft.com/office/drawing/2014/main" id="{09FE1B26-2BC9-B7C2-C1F6-A552935272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055" y="1231617"/>
              <a:ext cx="620232" cy="620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2012FF0-44C7-F2E0-C8F4-A6FDBEDFFDE3}"/>
              </a:ext>
            </a:extLst>
          </p:cNvPr>
          <p:cNvSpPr txBox="1"/>
          <p:nvPr/>
        </p:nvSpPr>
        <p:spPr>
          <a:xfrm>
            <a:off x="238126" y="471949"/>
            <a:ext cx="1230826" cy="400110"/>
          </a:xfrm>
          <a:prstGeom prst="rect">
            <a:avLst/>
          </a:prstGeom>
          <a:solidFill>
            <a:srgbClr val="00B050"/>
          </a:solidFill>
          <a:ln>
            <a:solidFill>
              <a:srgbClr val="279D27"/>
            </a:solidFill>
          </a:ln>
        </p:spPr>
        <p:txBody>
          <a:bodyPr wrap="square" rtlCol="0">
            <a:spAutoFit/>
          </a:bodyPr>
          <a:lstStyle/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Titanic Belfast Museum</a:t>
            </a:r>
            <a:endParaRPr lang="en-GB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7C0AD0-4E26-B7AD-78B6-8636DB7CE216}"/>
              </a:ext>
            </a:extLst>
          </p:cNvPr>
          <p:cNvSpPr txBox="1"/>
          <p:nvPr/>
        </p:nvSpPr>
        <p:spPr>
          <a:xfrm>
            <a:off x="1468952" y="471949"/>
            <a:ext cx="1093485" cy="400110"/>
          </a:xfrm>
          <a:prstGeom prst="rect">
            <a:avLst/>
          </a:prstGeom>
          <a:solidFill>
            <a:srgbClr val="00B050"/>
          </a:solidFill>
          <a:ln>
            <a:solidFill>
              <a:srgbClr val="279D27"/>
            </a:solidFill>
          </a:ln>
        </p:spPr>
        <p:txBody>
          <a:bodyPr wrap="square" rtlCol="0">
            <a:spAutoFit/>
          </a:bodyPr>
          <a:lstStyle/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Giant’s</a:t>
            </a:r>
          </a:p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causeway</a:t>
            </a:r>
            <a:endParaRPr lang="en-GB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26" name="Down Arrow 7">
            <a:extLst>
              <a:ext uri="{FF2B5EF4-FFF2-40B4-BE49-F238E27FC236}">
                <a16:creationId xmlns:a16="http://schemas.microsoft.com/office/drawing/2014/main" id="{05499B19-9A13-A399-1820-7D6C9194F4A8}"/>
              </a:ext>
            </a:extLst>
          </p:cNvPr>
          <p:cNvSpPr/>
          <p:nvPr/>
        </p:nvSpPr>
        <p:spPr>
          <a:xfrm rot="4629646">
            <a:off x="3156287" y="3070065"/>
            <a:ext cx="333252" cy="158671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887">
              <a:defRPr/>
            </a:pPr>
            <a:endParaRPr lang="en-GB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B5DFD9-2F28-9F33-9FC8-8E4C17D0696A}"/>
              </a:ext>
            </a:extLst>
          </p:cNvPr>
          <p:cNvSpPr txBox="1"/>
          <p:nvPr/>
        </p:nvSpPr>
        <p:spPr>
          <a:xfrm>
            <a:off x="238126" y="3872083"/>
            <a:ext cx="2233306" cy="246221"/>
          </a:xfrm>
          <a:prstGeom prst="rect">
            <a:avLst/>
          </a:prstGeom>
          <a:solidFill>
            <a:srgbClr val="D9B50B"/>
          </a:solidFill>
          <a:ln>
            <a:solidFill>
              <a:srgbClr val="8F9C14"/>
            </a:solidFill>
          </a:ln>
        </p:spPr>
        <p:txBody>
          <a:bodyPr wrap="square" rtlCol="0">
            <a:spAutoFit/>
          </a:bodyPr>
          <a:lstStyle/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Wales - Cardiff</a:t>
            </a:r>
            <a:endParaRPr lang="en-GB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94AF2E-C7B9-4829-D6C3-87C2FF6E2326}"/>
              </a:ext>
            </a:extLst>
          </p:cNvPr>
          <p:cNvSpPr txBox="1"/>
          <p:nvPr/>
        </p:nvSpPr>
        <p:spPr>
          <a:xfrm>
            <a:off x="248333" y="2769647"/>
            <a:ext cx="1048341" cy="400110"/>
          </a:xfrm>
          <a:prstGeom prst="rect">
            <a:avLst/>
          </a:prstGeom>
          <a:solidFill>
            <a:srgbClr val="D9B50B"/>
          </a:solidFill>
          <a:ln>
            <a:solidFill>
              <a:srgbClr val="8F9C14"/>
            </a:solidFill>
          </a:ln>
        </p:spPr>
        <p:txBody>
          <a:bodyPr wrap="square" rtlCol="0">
            <a:spAutoFit/>
          </a:bodyPr>
          <a:lstStyle/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Millennium Stadium</a:t>
            </a:r>
            <a:endParaRPr lang="en-GB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659910-A3FE-9982-5190-6E5580ADF442}"/>
              </a:ext>
            </a:extLst>
          </p:cNvPr>
          <p:cNvSpPr txBox="1"/>
          <p:nvPr/>
        </p:nvSpPr>
        <p:spPr>
          <a:xfrm>
            <a:off x="1301705" y="2769405"/>
            <a:ext cx="1169727" cy="400110"/>
          </a:xfrm>
          <a:prstGeom prst="rect">
            <a:avLst/>
          </a:prstGeom>
          <a:solidFill>
            <a:srgbClr val="D9B50B"/>
          </a:solidFill>
          <a:ln>
            <a:solidFill>
              <a:srgbClr val="8F9C14"/>
            </a:solidFill>
          </a:ln>
        </p:spPr>
        <p:txBody>
          <a:bodyPr wrap="square" rtlCol="0">
            <a:spAutoFit/>
          </a:bodyPr>
          <a:lstStyle/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Mount</a:t>
            </a:r>
          </a:p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Snowdon</a:t>
            </a:r>
            <a:endParaRPr lang="en-GB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30" name="Down Arrow 7">
            <a:extLst>
              <a:ext uri="{FF2B5EF4-FFF2-40B4-BE49-F238E27FC236}">
                <a16:creationId xmlns:a16="http://schemas.microsoft.com/office/drawing/2014/main" id="{11FA2EAD-27ED-C1D6-452D-41D6DD683C34}"/>
              </a:ext>
            </a:extLst>
          </p:cNvPr>
          <p:cNvSpPr/>
          <p:nvPr/>
        </p:nvSpPr>
        <p:spPr>
          <a:xfrm rot="15728300">
            <a:off x="5273216" y="613185"/>
            <a:ext cx="294173" cy="81830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887">
              <a:defRPr/>
            </a:pPr>
            <a:endParaRPr lang="en-GB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7AF42B-9120-1257-0A31-EE1B2333965E}"/>
              </a:ext>
            </a:extLst>
          </p:cNvPr>
          <p:cNvSpPr txBox="1"/>
          <p:nvPr/>
        </p:nvSpPr>
        <p:spPr>
          <a:xfrm>
            <a:off x="5976968" y="1452125"/>
            <a:ext cx="2845498" cy="246221"/>
          </a:xfrm>
          <a:prstGeom prst="rect">
            <a:avLst/>
          </a:prstGeom>
          <a:solidFill>
            <a:srgbClr val="3C579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Scotland - Edinburgh</a:t>
            </a:r>
            <a:endParaRPr lang="en-GB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0B0362-2574-6186-C2AB-1EC475FC2741}"/>
              </a:ext>
            </a:extLst>
          </p:cNvPr>
          <p:cNvSpPr txBox="1"/>
          <p:nvPr/>
        </p:nvSpPr>
        <p:spPr>
          <a:xfrm>
            <a:off x="5976496" y="397124"/>
            <a:ext cx="1371166" cy="246221"/>
          </a:xfrm>
          <a:prstGeom prst="rect">
            <a:avLst/>
          </a:prstGeom>
          <a:solidFill>
            <a:srgbClr val="3C579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Edinburgh Castle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808634-357D-AF1B-96B1-340303F71037}"/>
              </a:ext>
            </a:extLst>
          </p:cNvPr>
          <p:cNvSpPr txBox="1"/>
          <p:nvPr/>
        </p:nvSpPr>
        <p:spPr>
          <a:xfrm>
            <a:off x="7351584" y="396187"/>
            <a:ext cx="1464858" cy="246221"/>
          </a:xfrm>
          <a:prstGeom prst="rect">
            <a:avLst/>
          </a:prstGeom>
          <a:solidFill>
            <a:srgbClr val="3C579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Loch Ness</a:t>
            </a:r>
            <a:endParaRPr lang="en-GB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0F95F5-8E42-943C-2BD0-94486D4A72F0}"/>
              </a:ext>
            </a:extLst>
          </p:cNvPr>
          <p:cNvSpPr txBox="1"/>
          <p:nvPr/>
        </p:nvSpPr>
        <p:spPr>
          <a:xfrm>
            <a:off x="6155415" y="4492350"/>
            <a:ext cx="2845498" cy="246221"/>
          </a:xfrm>
          <a:prstGeom prst="rect">
            <a:avLst/>
          </a:prstGeom>
          <a:solidFill>
            <a:srgbClr val="C53729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England - London</a:t>
            </a:r>
            <a:endParaRPr lang="en-GB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E640D6-16CC-482E-DD29-00B77D5AFA05}"/>
              </a:ext>
            </a:extLst>
          </p:cNvPr>
          <p:cNvSpPr txBox="1"/>
          <p:nvPr/>
        </p:nvSpPr>
        <p:spPr>
          <a:xfrm>
            <a:off x="6154942" y="3437349"/>
            <a:ext cx="1518495" cy="246221"/>
          </a:xfrm>
          <a:prstGeom prst="rect">
            <a:avLst/>
          </a:prstGeom>
          <a:solidFill>
            <a:srgbClr val="C53729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River Thames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EF25750-31B8-378B-84BF-12C2CECEBBA5}"/>
              </a:ext>
            </a:extLst>
          </p:cNvPr>
          <p:cNvSpPr txBox="1"/>
          <p:nvPr/>
        </p:nvSpPr>
        <p:spPr>
          <a:xfrm>
            <a:off x="7673437" y="3436413"/>
            <a:ext cx="1321452" cy="246221"/>
          </a:xfrm>
          <a:prstGeom prst="rect">
            <a:avLst/>
          </a:prstGeom>
          <a:solidFill>
            <a:srgbClr val="C53729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The Shard</a:t>
            </a:r>
            <a:endParaRPr lang="en-GB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39" name="Down Arrow 7">
            <a:extLst>
              <a:ext uri="{FF2B5EF4-FFF2-40B4-BE49-F238E27FC236}">
                <a16:creationId xmlns:a16="http://schemas.microsoft.com/office/drawing/2014/main" id="{4FCAF50F-29F2-A01D-D555-9F58A1233947}"/>
              </a:ext>
            </a:extLst>
          </p:cNvPr>
          <p:cNvSpPr/>
          <p:nvPr/>
        </p:nvSpPr>
        <p:spPr>
          <a:xfrm rot="15271507">
            <a:off x="5566425" y="2430699"/>
            <a:ext cx="294173" cy="54614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887">
              <a:defRPr/>
            </a:pPr>
            <a:endParaRPr lang="en-GB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B2DE2B-B957-EDB2-D346-A272046A053E}"/>
              </a:ext>
            </a:extLst>
          </p:cNvPr>
          <p:cNvSpPr txBox="1"/>
          <p:nvPr/>
        </p:nvSpPr>
        <p:spPr>
          <a:xfrm>
            <a:off x="5995963" y="2904555"/>
            <a:ext cx="2416069" cy="2462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River Humber</a:t>
            </a:r>
            <a:endParaRPr lang="en-GB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3CDDD8-B0AD-AEAC-1A36-07C16A291935}"/>
              </a:ext>
            </a:extLst>
          </p:cNvPr>
          <p:cNvSpPr txBox="1"/>
          <p:nvPr/>
        </p:nvSpPr>
        <p:spPr>
          <a:xfrm>
            <a:off x="5992638" y="1829469"/>
            <a:ext cx="2416069" cy="2462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742887">
              <a:defRPr/>
            </a:pPr>
            <a:r>
              <a:rPr lang="en-GB" sz="1000" dirty="0">
                <a:solidFill>
                  <a:schemeClr val="bg1"/>
                </a:solidFill>
                <a:latin typeface="KG Second Chances Solid" panose="02000000000000000000" pitchFamily="2" charset="0"/>
              </a:rPr>
              <a:t>Humber Bridge</a:t>
            </a:r>
            <a:endParaRPr lang="en-GB" dirty="0">
              <a:solidFill>
                <a:schemeClr val="bg1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42" name="Down Arrow 7">
            <a:extLst>
              <a:ext uri="{FF2B5EF4-FFF2-40B4-BE49-F238E27FC236}">
                <a16:creationId xmlns:a16="http://schemas.microsoft.com/office/drawing/2014/main" id="{8519E916-17B1-026A-0189-8AAF81F03A37}"/>
              </a:ext>
            </a:extLst>
          </p:cNvPr>
          <p:cNvSpPr/>
          <p:nvPr/>
        </p:nvSpPr>
        <p:spPr>
          <a:xfrm rot="17623098">
            <a:off x="5568076" y="3577442"/>
            <a:ext cx="294173" cy="83249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887">
              <a:defRPr/>
            </a:pPr>
            <a:endParaRPr lang="en-GB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Down Arrow 7">
            <a:extLst>
              <a:ext uri="{FF2B5EF4-FFF2-40B4-BE49-F238E27FC236}">
                <a16:creationId xmlns:a16="http://schemas.microsoft.com/office/drawing/2014/main" id="{38BA31F1-61B4-6958-5E37-7B7ADA349BC3}"/>
              </a:ext>
            </a:extLst>
          </p:cNvPr>
          <p:cNvSpPr/>
          <p:nvPr/>
        </p:nvSpPr>
        <p:spPr>
          <a:xfrm rot="15271507">
            <a:off x="8529194" y="1876479"/>
            <a:ext cx="209590" cy="3540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887">
              <a:defRPr/>
            </a:pPr>
            <a:endParaRPr lang="en-GB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Down Arrow 7">
            <a:extLst>
              <a:ext uri="{FF2B5EF4-FFF2-40B4-BE49-F238E27FC236}">
                <a16:creationId xmlns:a16="http://schemas.microsoft.com/office/drawing/2014/main" id="{4DCB4662-46AA-B840-F15A-86117EA5F04B}"/>
              </a:ext>
            </a:extLst>
          </p:cNvPr>
          <p:cNvSpPr/>
          <p:nvPr/>
        </p:nvSpPr>
        <p:spPr>
          <a:xfrm rot="15981246">
            <a:off x="8565216" y="2320195"/>
            <a:ext cx="209590" cy="3540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887">
              <a:defRPr/>
            </a:pPr>
            <a:endParaRPr lang="en-GB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Down Arrow 7">
            <a:extLst>
              <a:ext uri="{FF2B5EF4-FFF2-40B4-BE49-F238E27FC236}">
                <a16:creationId xmlns:a16="http://schemas.microsoft.com/office/drawing/2014/main" id="{C282AC85-257F-2F25-FF3A-F0812D5FBC9E}"/>
              </a:ext>
            </a:extLst>
          </p:cNvPr>
          <p:cNvSpPr/>
          <p:nvPr/>
        </p:nvSpPr>
        <p:spPr>
          <a:xfrm rot="17503043">
            <a:off x="8552021" y="2637738"/>
            <a:ext cx="209590" cy="3540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887">
              <a:defRPr/>
            </a:pPr>
            <a:endParaRPr lang="en-GB" sz="146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803144A-021E-0997-07EC-881FC1AF911A}"/>
              </a:ext>
            </a:extLst>
          </p:cNvPr>
          <p:cNvSpPr txBox="1"/>
          <p:nvPr/>
        </p:nvSpPr>
        <p:spPr>
          <a:xfrm>
            <a:off x="8823102" y="1701856"/>
            <a:ext cx="108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etter-join Plus 36" panose="02000505000000020003" pitchFamily="50" charset="0"/>
              </a:rPr>
              <a:t>Longest in UK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923FE1-33D0-D7B0-564F-CDD80855B7DE}"/>
              </a:ext>
            </a:extLst>
          </p:cNvPr>
          <p:cNvSpPr txBox="1"/>
          <p:nvPr/>
        </p:nvSpPr>
        <p:spPr>
          <a:xfrm>
            <a:off x="8853363" y="2350684"/>
            <a:ext cx="1080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etter-join Plus 36" panose="02000505000000020003" pitchFamily="50" charset="0"/>
              </a:rPr>
              <a:t>1981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1C7EAA-6F6E-B2C3-28BE-C070F051FACF}"/>
              </a:ext>
            </a:extLst>
          </p:cNvPr>
          <p:cNvSpPr txBox="1"/>
          <p:nvPr/>
        </p:nvSpPr>
        <p:spPr>
          <a:xfrm>
            <a:off x="8670011" y="2897347"/>
            <a:ext cx="1223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etter-join Plus 36" panose="02000505000000020003" pitchFamily="50" charset="0"/>
              </a:rPr>
              <a:t>suspension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8F703-1ABF-E506-C6D3-8EFEABD3CE2D}"/>
              </a:ext>
            </a:extLst>
          </p:cNvPr>
          <p:cNvSpPr txBox="1"/>
          <p:nvPr/>
        </p:nvSpPr>
        <p:spPr>
          <a:xfrm>
            <a:off x="1354779" y="0"/>
            <a:ext cx="145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etter-join Plus 36" panose="02000505000000020003" pitchFamily="50" charset="0"/>
              </a:rPr>
              <a:t>Ancient volcanic eruption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6373AE2-D1CA-097A-4F93-5371648B8686}"/>
              </a:ext>
            </a:extLst>
          </p:cNvPr>
          <p:cNvSpPr txBox="1">
            <a:spLocks/>
          </p:cNvSpPr>
          <p:nvPr/>
        </p:nvSpPr>
        <p:spPr>
          <a:xfrm>
            <a:off x="1716204" y="4309407"/>
            <a:ext cx="2192994" cy="4918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6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25" b="1" dirty="0">
                <a:latin typeface="Letter-join Plus 36" panose="02000505000000020003" pitchFamily="50" charset="0"/>
              </a:rPr>
              <a:t>Year 2 Term 3 @MPA</a:t>
            </a:r>
            <a:endParaRPr lang="en-GB" sz="1950" b="1" dirty="0">
              <a:latin typeface="Letter-join Plus 36" panose="02000505000000020003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40CDC0-907D-EB99-2526-AA2A79010796}"/>
              </a:ext>
            </a:extLst>
          </p:cNvPr>
          <p:cNvSpPr txBox="1"/>
          <p:nvPr/>
        </p:nvSpPr>
        <p:spPr>
          <a:xfrm>
            <a:off x="1255283" y="2240614"/>
            <a:ext cx="1457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etter-join Plus 36" panose="02000505000000020003" pitchFamily="50" charset="0"/>
              </a:rPr>
              <a:t>Highest mountain in Wales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2D136F-D4E4-6BC9-B819-E10BCECA5BFE}"/>
              </a:ext>
            </a:extLst>
          </p:cNvPr>
          <p:cNvSpPr txBox="1"/>
          <p:nvPr/>
        </p:nvSpPr>
        <p:spPr>
          <a:xfrm>
            <a:off x="9002118" y="3691594"/>
            <a:ext cx="782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etter-join Plus 36" panose="02000505000000020003" pitchFamily="50" charset="0"/>
              </a:rPr>
              <a:t>Tallest building in UK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B7F08CD-1634-2193-A069-4664B6B87DC0}"/>
              </a:ext>
            </a:extLst>
          </p:cNvPr>
          <p:cNvSpPr txBox="1"/>
          <p:nvPr/>
        </p:nvSpPr>
        <p:spPr>
          <a:xfrm>
            <a:off x="8816442" y="369857"/>
            <a:ext cx="968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etter-join Plus 36" panose="02000505000000020003" pitchFamily="50" charset="0"/>
              </a:rPr>
              <a:t>Lake in the Highlands</a:t>
            </a:r>
          </a:p>
        </p:txBody>
      </p:sp>
    </p:spTree>
    <p:extLst>
      <p:ext uri="{BB962C8B-B14F-4D97-AF65-F5344CB8AC3E}">
        <p14:creationId xmlns:p14="http://schemas.microsoft.com/office/powerpoint/2010/main" val="33774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E2A7EDF09AA4D8123CD991C4270FB" ma:contentTypeVersion="14" ma:contentTypeDescription="Create a new document." ma:contentTypeScope="" ma:versionID="edfcf39255ccf83fd378684607e2ef21">
  <xsd:schema xmlns:xsd="http://www.w3.org/2001/XMLSchema" xmlns:xs="http://www.w3.org/2001/XMLSchema" xmlns:p="http://schemas.microsoft.com/office/2006/metadata/properties" xmlns:ns2="fbfaf87b-7bdd-4c4f-a8f3-ec676afede73" xmlns:ns3="597c8b6c-d28d-4116-9221-2285f0b83890" targetNamespace="http://schemas.microsoft.com/office/2006/metadata/properties" ma:root="true" ma:fieldsID="594668823eadc93deee512efff969ff2" ns2:_="" ns3:_="">
    <xsd:import namespace="fbfaf87b-7bdd-4c4f-a8f3-ec676afede73"/>
    <xsd:import namespace="597c8b6c-d28d-4116-9221-2285f0b83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af87b-7bdd-4c4f-a8f3-ec676afed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ee90a1c-6484-4b97-8607-00254b61cb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8b6c-d28d-4116-9221-2285f0b8389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9d1ace9-3a31-4726-8f57-0b105f78182c}" ma:internalName="TaxCatchAll" ma:showField="CatchAllData" ma:web="597c8b6c-d28d-4116-9221-2285f0b83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af87b-7bdd-4c4f-a8f3-ec676afede73">
      <Terms xmlns="http://schemas.microsoft.com/office/infopath/2007/PartnerControls"/>
    </lcf76f155ced4ddcb4097134ff3c332f>
    <TaxCatchAll xmlns="597c8b6c-d28d-4116-9221-2285f0b83890" xsi:nil="true"/>
  </documentManagement>
</p:properties>
</file>

<file path=customXml/itemProps1.xml><?xml version="1.0" encoding="utf-8"?>
<ds:datastoreItem xmlns:ds="http://schemas.openxmlformats.org/officeDocument/2006/customXml" ds:itemID="{AF30053B-237E-44A1-A937-0C045B530B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8CB1AF-467A-41CC-8589-9D353518D5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faf87b-7bdd-4c4f-a8f3-ec676afede73"/>
    <ds:schemaRef ds:uri="597c8b6c-d28d-4116-9221-2285f0b83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18C417-0739-411B-9ADB-7B7B0E5AF10B}">
  <ds:schemaRefs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bfaf87b-7bdd-4c4f-a8f3-ec676afede73"/>
    <ds:schemaRef ds:uri="http://purl.org/dc/terms/"/>
    <ds:schemaRef ds:uri="http://schemas.microsoft.com/office/2006/documentManagement/types"/>
    <ds:schemaRef ds:uri="597c8b6c-d28d-4116-9221-2285f0b8389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125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KG Second Chances Solid</vt:lpstr>
      <vt:lpstr>Letter-join Plus 36</vt:lpstr>
      <vt:lpstr>Office Theme</vt:lpstr>
      <vt:lpstr>What are the ‘WONDERS’ of the United Kingdom?</vt:lpstr>
    </vt:vector>
  </TitlesOfParts>
  <Company>Enquire Learning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‘WONDERS’ of the United Kingdom?</dc:title>
  <dc:creator>Sibbick, Jessie</dc:creator>
  <cp:lastModifiedBy>Holt, Suzanne</cp:lastModifiedBy>
  <cp:revision>2</cp:revision>
  <dcterms:created xsi:type="dcterms:W3CDTF">2023-01-03T18:55:01Z</dcterms:created>
  <dcterms:modified xsi:type="dcterms:W3CDTF">2023-12-17T15:42:29Z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0x01010056CE2A7EDF09AA4D8123CD991C4270FB</vt:lpwstr>
  </property>
  <property fmtid="{D5CDD505-2E9C-101B-9397-08002B2CF9AE}" pid="3" name="MediaServiceImageTags">
    <vt:lpwstr/>
  </property>
</Properties>
</file>