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2" d="100"/>
          <a:sy n="92" d="100"/>
        </p:scale>
        <p:origin x="336" y="-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2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3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2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0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7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27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8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A6EC-2BB4-42AF-A759-B42D63DCAB5E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D59E-E9C2-46EB-B067-12D9ECA8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64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541681"/>
              </p:ext>
            </p:extLst>
          </p:nvPr>
        </p:nvGraphicFramePr>
        <p:xfrm>
          <a:off x="3765200" y="142544"/>
          <a:ext cx="3354293" cy="4341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293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</a:tblGrid>
              <a:tr h="43480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5283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region</a:t>
                      </a:r>
                      <a:r>
                        <a:rPr lang="en-GB" baseline="0" dirty="0" smtClean="0"/>
                        <a:t> close to the equator is hot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  <a:tr h="7256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 regions close to the north and south poles are cold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108422"/>
                  </a:ext>
                </a:extLst>
              </a:tr>
              <a:tr h="8806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There are several countries in each continent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849873"/>
                  </a:ext>
                </a:extLst>
              </a:tr>
              <a:tr h="7458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UK is on the continent of Europe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7934"/>
                  </a:ext>
                </a:extLst>
              </a:tr>
              <a:tr h="74588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Different</a:t>
                      </a:r>
                      <a:r>
                        <a:rPr lang="en-GB" baseline="0" dirty="0" smtClean="0"/>
                        <a:t> parts of the world have different physical features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20097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672268"/>
              </p:ext>
            </p:extLst>
          </p:nvPr>
        </p:nvGraphicFramePr>
        <p:xfrm>
          <a:off x="7245032" y="143864"/>
          <a:ext cx="4759254" cy="664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796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352458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3610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weather in a place over time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Biome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 </a:t>
                      </a:r>
                      <a:r>
                        <a:rPr lang="en-GB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biome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is a large area characterized by its vegetation, soil, climate, and wildlife.</a:t>
                      </a:r>
                      <a:endParaRPr lang="en-GB" sz="140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Continent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of the worlds large areas of land</a:t>
                      </a:r>
                    </a:p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290659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Equator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imaginary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line around the middle of the Earth that divides the Northern and Southern Hemispheres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273664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Aquatic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Covers most of the Earth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are rivers, lakes, oceans and seas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41109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Desert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area with very low rainfall and can be very hot or very cold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Forest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place where there are lots of trees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Grassland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large area of grasses, flowers and plants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491206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Savannah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grassland with a warm temperature all year round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43993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Rainforest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Forest with tall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trees, warm climate and lots of rain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54354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tundra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large, cold, tree less area where the soil is frozen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08562" y="2982363"/>
            <a:ext cx="9144000" cy="556764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2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17941"/>
              </p:ext>
            </p:extLst>
          </p:nvPr>
        </p:nvGraphicFramePr>
        <p:xfrm>
          <a:off x="99314" y="143864"/>
          <a:ext cx="3540348" cy="3737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327">
                  <a:extLst>
                    <a:ext uri="{9D8B030D-6E8A-4147-A177-3AD203B41FA5}">
                      <a16:colId xmlns:a16="http://schemas.microsoft.com/office/drawing/2014/main" val="1403582542"/>
                    </a:ext>
                  </a:extLst>
                </a:gridCol>
                <a:gridCol w="1867021">
                  <a:extLst>
                    <a:ext uri="{9D8B030D-6E8A-4147-A177-3AD203B41FA5}">
                      <a16:colId xmlns:a16="http://schemas.microsoft.com/office/drawing/2014/main" val="417530423"/>
                    </a:ext>
                  </a:extLst>
                </a:gridCol>
              </a:tblGrid>
              <a:tr h="358528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World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488589"/>
                  </a:ext>
                </a:extLst>
              </a:tr>
              <a:tr h="344177"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Continents</a:t>
                      </a:r>
                      <a:endParaRPr lang="en-GB" sz="1600" b="0" i="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Oceans</a:t>
                      </a:r>
                      <a:endParaRPr lang="en-GB" sz="1600" b="0" i="0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163904"/>
                  </a:ext>
                </a:extLst>
              </a:tr>
              <a:tr h="344177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Arctic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108422"/>
                  </a:ext>
                </a:extLst>
              </a:tr>
              <a:tr h="3727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Atlantic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849873"/>
                  </a:ext>
                </a:extLst>
              </a:tr>
              <a:tr h="38440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America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7934"/>
                  </a:ext>
                </a:extLst>
              </a:tr>
              <a:tr h="48145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America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Pacific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216294"/>
                  </a:ext>
                </a:extLst>
              </a:tr>
              <a:tr h="48145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Antarctica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62820"/>
                  </a:ext>
                </a:extLst>
              </a:tr>
              <a:tr h="48145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904425"/>
                  </a:ext>
                </a:extLst>
              </a:tr>
              <a:tr h="48145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5439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346" y="4655277"/>
            <a:ext cx="3660238" cy="1915827"/>
          </a:xfrm>
          <a:prstGeom prst="rect">
            <a:avLst/>
          </a:prstGeom>
        </p:spPr>
      </p:pic>
      <p:pic>
        <p:nvPicPr>
          <p:cNvPr id="10" name="Picture 2" descr="Image result for communica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954" y="143865"/>
            <a:ext cx="387349" cy="3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communica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243" y="143864"/>
            <a:ext cx="387349" cy="3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0939" y="196893"/>
            <a:ext cx="393645" cy="3936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086" y="196893"/>
            <a:ext cx="393645" cy="3936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087" y="196893"/>
            <a:ext cx="297453" cy="2974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1402" y="188811"/>
            <a:ext cx="297453" cy="29745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30577"/>
              </p:ext>
            </p:extLst>
          </p:nvPr>
        </p:nvGraphicFramePr>
        <p:xfrm>
          <a:off x="1905767" y="3346695"/>
          <a:ext cx="143835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55">
                  <a:extLst>
                    <a:ext uri="{9D8B030D-6E8A-4147-A177-3AD203B41FA5}">
                      <a16:colId xmlns:a16="http://schemas.microsoft.com/office/drawing/2014/main" val="2023661533"/>
                    </a:ext>
                  </a:extLst>
                </a:gridCol>
              </a:tblGrid>
              <a:tr h="263112">
                <a:tc>
                  <a:txBody>
                    <a:bodyPr/>
                    <a:lstStyle/>
                    <a:p>
                      <a:r>
                        <a:rPr lang="en-GB" dirty="0" smtClean="0"/>
                        <a:t>Biomes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364895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Aquatic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919712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Desert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34391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Forest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833816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Grassland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521586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Savannah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069719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Rainforest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39537"/>
                  </a:ext>
                </a:extLst>
              </a:tr>
              <a:tr h="303866">
                <a:tc>
                  <a:txBody>
                    <a:bodyPr/>
                    <a:lstStyle/>
                    <a:p>
                      <a:r>
                        <a:rPr lang="en-GB" dirty="0" smtClean="0"/>
                        <a:t>tundra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24945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464" y="3753239"/>
            <a:ext cx="1644281" cy="12003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617" y="5341529"/>
            <a:ext cx="1650128" cy="109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211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 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Term 1: World War 2</dc:title>
  <dc:creator>Claybourn, Steven</dc:creator>
  <cp:lastModifiedBy>Elliott, Michael</cp:lastModifiedBy>
  <cp:revision>44</cp:revision>
  <cp:lastPrinted>2020-11-05T08:22:37Z</cp:lastPrinted>
  <dcterms:created xsi:type="dcterms:W3CDTF">2019-09-03T19:28:27Z</dcterms:created>
  <dcterms:modified xsi:type="dcterms:W3CDTF">2021-02-24T12:35:25Z</dcterms:modified>
</cp:coreProperties>
</file>