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1B594-34A3-45CB-A4E8-23CED7EFDBE2}" v="2" dt="2024-03-21T11:01:07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1A77-45B9-A052-C1DE-5E959452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FDF6D-56A4-E22A-6786-7A72583D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DEFA2-4884-7C14-69B8-C44FCFDA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CF27-8742-0738-8A45-9E647D37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13890-54B4-1FDF-0A7A-5437F9D8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AB30-F881-D5C0-33F4-358D9D5A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539D2-752E-7E5E-DDDA-A61474A11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2188E-6429-08A4-D65F-E659B28D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036C-39ED-1D8A-1ACF-A45452CA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B59AE-B43F-E2E2-2EFE-324D71B1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2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251D2-D6D5-750A-7E12-B6A825503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2962F-9056-DE70-6893-906F69F7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77F10-DAA5-DDBF-0CDD-C4D5BFE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AE64-8E55-196A-A4AF-D532511F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7AB1-5486-869D-6E43-592816E6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CFDE-44E4-FA58-FE73-289BEDFB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F413-8BD0-F64E-2F1A-DA870218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5B0B-645B-00F3-C01C-B17AB18D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21AE-A7E1-0D87-0223-FE27CDA4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B632-E645-5552-1388-F5EFDE37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7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C491-1199-356D-EFC0-F57D9FE6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7CBC9-9196-7B3A-D454-C10F7A05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B1170-EC33-4455-4422-4A1DFB42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7310-39E2-1085-BB7C-4C1C5B73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C638-1EB9-DF62-2A05-D0F408B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F73C-1670-90CC-2BEB-375DD91C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BF5B-676E-A9E0-BF79-57DEE438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E94BE-AD9D-EC66-69D8-A966097B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62B1A-4D54-D9A3-EFDD-B56E41F6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058E-902E-BC64-80C6-4574F84A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82C03-0C6C-1CBC-360B-A2ED7580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519C-011C-E207-F546-2F7F52BF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B7F3D-15FB-322D-ED9C-41E6C905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074AD-CA6C-87A2-2611-3924031F6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9B57B-E57E-084A-30BC-4B4AA95AC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94FDA-0B6E-B1C0-6FFD-7BBE80F0F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6A1FA-CEBD-BA08-0918-14BC83D8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20572-47F3-CE2B-C6E5-CBE21CCF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BC6F-DDB6-DA17-973C-479945E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3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608-1FEE-FB91-95B9-449037F4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CA752-2235-B5A6-79FE-884D5F9B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982FA-5B15-4956-1848-87AC800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B5371-ADB2-4FE5-1FD2-CCC920EF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0DF4A-52C8-E43F-4224-B36695AF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BFEF2-3649-1976-2430-2C111724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0CFE-CB61-4FAD-0EAB-333C07E8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9C40-89B0-5C18-A58D-AC24B555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E80C-9077-6371-CFF6-367DA9C8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EE64A-E55C-A496-8AA3-E5EEF4808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78B70-E9EE-1AF8-8032-3774310E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DBD27-50CD-314D-6AB5-FD0C30E7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7F263-D2F6-8B43-EC95-9797C559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54A8-A513-4E60-9AB0-CAD7E0F3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78032-A50E-4CE5-DC54-1F11D1075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CEA72-E749-597F-9069-765CAC142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884F4-1E54-6DB1-AF7D-AC3C5508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B8828-FB44-8663-DC89-ACA8AEBC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2C83B-EF3E-4503-D608-7E1D0954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46569-B163-2349-7B55-EDD9DB95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47F9C-A631-EABB-230B-4469E9D5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A80F-AB29-E0C7-736B-38FA06E99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EC84-1846-4F88-9256-AAE10B9C33D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FDDF-0FFF-56DD-250F-8051A1C01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DC83-0966-0576-DA43-EF6053C52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7334-7A2D-4671-981A-D34452A25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7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541" y="5533591"/>
            <a:ext cx="2559774" cy="129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" y="5371548"/>
            <a:ext cx="2511795" cy="1416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19" y="60531"/>
            <a:ext cx="310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latin typeface="Letter-join Print" panose="02000503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Year 1 Summer 1: History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09" y="69738"/>
            <a:ext cx="3109767" cy="4432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87358" y="43168"/>
            <a:ext cx="5319595" cy="4558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7295" y="30154"/>
            <a:ext cx="531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latin typeface="Letter-join Print" panose="02000503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How have holidays at Cleethorpes changed?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579" y="51326"/>
            <a:ext cx="585653" cy="489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849" y="5158780"/>
            <a:ext cx="2524496" cy="16478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957" y="5093021"/>
            <a:ext cx="208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Letter-join Print" panose="02000503000000020003" pitchFamily="50" charset="0"/>
              </a:rPr>
              <a:t>Pier and Pavilion 1900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4621" y="4849885"/>
            <a:ext cx="203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Letter-join Print" panose="02000503000000020003" pitchFamily="50" charset="0"/>
              </a:rPr>
              <a:t>Pier and Pavilion 1955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9122" y="5238234"/>
            <a:ext cx="242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Letter-join Print" panose="02000503000000020003" pitchFamily="50" charset="0"/>
              </a:rPr>
              <a:t>Pier and Pavilion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815" y="5306971"/>
            <a:ext cx="2586256" cy="1520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2876" y="4953028"/>
            <a:ext cx="223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Letter-join Print" panose="02000503000000020003" pitchFamily="50" charset="0"/>
              </a:rPr>
              <a:t>Pier and fountains </a:t>
            </a:r>
          </a:p>
          <a:p>
            <a:r>
              <a:rPr lang="en-GB" sz="2000" b="1" dirty="0">
                <a:latin typeface="Letter-join Print" panose="02000503000000020003" pitchFamily="50" charset="0"/>
              </a:rPr>
              <a:t>1970s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297FB4-BCC8-AB41-781B-92E8C80FC668}"/>
              </a:ext>
            </a:extLst>
          </p:cNvPr>
          <p:cNvSpPr txBox="1"/>
          <p:nvPr/>
        </p:nvSpPr>
        <p:spPr>
          <a:xfrm>
            <a:off x="24672" y="593395"/>
            <a:ext cx="368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rint" panose="02000503000000020003" pitchFamily="50" charset="0"/>
              </a:rPr>
              <a:t>In </a:t>
            </a:r>
            <a:r>
              <a:rPr lang="en-GB" dirty="0">
                <a:solidFill>
                  <a:srgbClr val="FF0000"/>
                </a:solidFill>
                <a:latin typeface="Letter-join Print" panose="02000503000000020003" pitchFamily="50" charset="0"/>
              </a:rPr>
              <a:t>Victorian</a:t>
            </a:r>
            <a:r>
              <a:rPr lang="en-GB" dirty="0">
                <a:latin typeface="Letter-join Print" panose="02000503000000020003" pitchFamily="50" charset="0"/>
              </a:rPr>
              <a:t> times, people would travel to the seaside to enjoy activities, such as a puppet show, walk along the </a:t>
            </a:r>
            <a:r>
              <a:rPr lang="en-GB" dirty="0">
                <a:solidFill>
                  <a:srgbClr val="0070C0"/>
                </a:solidFill>
                <a:latin typeface="Letter-join Print" panose="02000503000000020003" pitchFamily="50" charset="0"/>
              </a:rPr>
              <a:t>promenade</a:t>
            </a:r>
            <a:r>
              <a:rPr lang="en-GB" dirty="0">
                <a:latin typeface="Letter-join Print" panose="02000503000000020003" pitchFamily="50" charset="0"/>
              </a:rPr>
              <a:t> or to go </a:t>
            </a:r>
            <a:r>
              <a:rPr lang="en-GB" dirty="0">
                <a:solidFill>
                  <a:srgbClr val="FFC000"/>
                </a:solidFill>
                <a:latin typeface="Letter-join Print" panose="02000503000000020003" pitchFamily="50" charset="0"/>
              </a:rPr>
              <a:t>sea bathing</a:t>
            </a:r>
            <a:r>
              <a:rPr lang="en-GB" dirty="0">
                <a:latin typeface="Letter-join Print" panose="02000503000000020003" pitchFamily="50" charset="0"/>
              </a:rPr>
              <a:t>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4493B2-DCBD-4362-8BF2-276EF689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177" y="1346138"/>
            <a:ext cx="2584695" cy="177358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279E1C8-AEC1-8D54-F533-47711E68C5FD}"/>
              </a:ext>
            </a:extLst>
          </p:cNvPr>
          <p:cNvSpPr txBox="1"/>
          <p:nvPr/>
        </p:nvSpPr>
        <p:spPr>
          <a:xfrm>
            <a:off x="9613552" y="1756420"/>
            <a:ext cx="247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B050"/>
                </a:solidFill>
                <a:latin typeface="Letter-join Print" panose="02000503000000020003" pitchFamily="50" charset="0"/>
              </a:rPr>
              <a:t>Concert hall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large public building used for the performance of concerts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22C8B-21F0-D62C-E9D3-62E00FA885C6}"/>
              </a:ext>
            </a:extLst>
          </p:cNvPr>
          <p:cNvSpPr txBox="1"/>
          <p:nvPr/>
        </p:nvSpPr>
        <p:spPr>
          <a:xfrm>
            <a:off x="3784936" y="476943"/>
            <a:ext cx="3889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Letter-join Print" panose="02000503000000020003" pitchFamily="50" charset="0"/>
              </a:rPr>
              <a:t>Victorians</a:t>
            </a:r>
          </a:p>
          <a:p>
            <a:r>
              <a:rPr lang="en-GB" dirty="0">
                <a:latin typeface="Letter-join Print" panose="02000503000000020003" pitchFamily="50" charset="0"/>
              </a:rPr>
              <a:t>People who lived when Queen Victoria ruled (from 1837-1901)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3B5895-8577-00FA-FA87-F3F96EBE0B76}"/>
              </a:ext>
            </a:extLst>
          </p:cNvPr>
          <p:cNvSpPr txBox="1"/>
          <p:nvPr/>
        </p:nvSpPr>
        <p:spPr>
          <a:xfrm>
            <a:off x="7751530" y="3024031"/>
            <a:ext cx="2199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2060"/>
                </a:solidFill>
                <a:latin typeface="Letter-join Print" panose="02000503000000020003" pitchFamily="50" charset="0"/>
              </a:rPr>
              <a:t>Charabancs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An early form of bus, used for pleasure trips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4CEA4E-DA96-691A-FCAE-EA403644A7AE}"/>
              </a:ext>
            </a:extLst>
          </p:cNvPr>
          <p:cNvSpPr txBox="1"/>
          <p:nvPr/>
        </p:nvSpPr>
        <p:spPr>
          <a:xfrm>
            <a:off x="6170497" y="2696084"/>
            <a:ext cx="1779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2060"/>
                </a:solidFill>
                <a:latin typeface="Letter-join Print" panose="02000503000000020003" pitchFamily="50" charset="0"/>
              </a:rPr>
              <a:t>Tram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passenger vehicle powered by overhead electric cables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FE047A-4B83-DA98-51E0-D42878CB78B1}"/>
              </a:ext>
            </a:extLst>
          </p:cNvPr>
          <p:cNvSpPr txBox="1"/>
          <p:nvPr/>
        </p:nvSpPr>
        <p:spPr>
          <a:xfrm>
            <a:off x="-6014" y="3336254"/>
            <a:ext cx="313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C000"/>
                </a:solidFill>
                <a:latin typeface="Letter-join Print" panose="02000503000000020003" pitchFamily="50" charset="0"/>
              </a:rPr>
              <a:t>Sea bathe</a:t>
            </a:r>
            <a:r>
              <a:rPr lang="en-GB" b="1" dirty="0">
                <a:solidFill>
                  <a:srgbClr val="FFC000"/>
                </a:solidFill>
                <a:latin typeface="Letter-join Print" panose="02000503000000020003" pitchFamily="50" charset="0"/>
              </a:rPr>
              <a:t> </a:t>
            </a:r>
            <a:r>
              <a:rPr lang="en-GB" dirty="0">
                <a:latin typeface="Letter-join Print" panose="02000503000000020003" pitchFamily="50" charset="0"/>
              </a:rPr>
              <a:t>Swimming in the sea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5C5351-38B7-4A44-6E2E-1196427A8C1C}"/>
              </a:ext>
            </a:extLst>
          </p:cNvPr>
          <p:cNvSpPr txBox="1"/>
          <p:nvPr/>
        </p:nvSpPr>
        <p:spPr>
          <a:xfrm>
            <a:off x="7879122" y="4252711"/>
            <a:ext cx="276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Letter-join Print" panose="02000503000000020003" pitchFamily="50" charset="0"/>
              </a:rPr>
              <a:t>Pier</a:t>
            </a:r>
            <a:r>
              <a:rPr lang="en-GB" b="1" dirty="0">
                <a:solidFill>
                  <a:srgbClr val="7030A0"/>
                </a:solidFill>
                <a:latin typeface="Letter-join Print" panose="02000503000000020003" pitchFamily="50" charset="0"/>
              </a:rPr>
              <a:t> 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structure built out into the water for people to walk 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3CAAF3-CF6B-2EF5-3C21-072D0C4184C5}"/>
              </a:ext>
            </a:extLst>
          </p:cNvPr>
          <p:cNvSpPr txBox="1"/>
          <p:nvPr/>
        </p:nvSpPr>
        <p:spPr>
          <a:xfrm>
            <a:off x="3192517" y="3152792"/>
            <a:ext cx="2903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etter-join Print" panose="02000503000000020003" pitchFamily="50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Letter-join Print" panose="02000503000000020003" pitchFamily="50" charset="0"/>
              </a:rPr>
              <a:t>Victorians</a:t>
            </a:r>
            <a:r>
              <a:rPr lang="en-GB" dirty="0">
                <a:latin typeface="Letter-join Print" panose="02000503000000020003" pitchFamily="50" charset="0"/>
              </a:rPr>
              <a:t> believed that sea air was good for you and that </a:t>
            </a:r>
            <a:r>
              <a:rPr lang="en-GB" dirty="0">
                <a:solidFill>
                  <a:srgbClr val="FFC000"/>
                </a:solidFill>
                <a:latin typeface="Letter-join Print" panose="02000503000000020003" pitchFamily="50" charset="0"/>
              </a:rPr>
              <a:t>sea bathing </a:t>
            </a:r>
            <a:r>
              <a:rPr lang="en-GB" dirty="0">
                <a:latin typeface="Letter-join Print" panose="02000503000000020003" pitchFamily="50" charset="0"/>
              </a:rPr>
              <a:t>would make you healthy.</a:t>
            </a:r>
            <a:endParaRPr lang="en-GB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F8D3722-51A3-2102-8296-08E89A7D1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0204" y="3927113"/>
            <a:ext cx="1414469" cy="160647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E27430-4232-F4D8-939F-2F71E3D8E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5159" y="101526"/>
            <a:ext cx="945109" cy="14838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9C8D56F-D3F9-409A-0133-6F1E794B43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3" y="1769638"/>
            <a:ext cx="3114350" cy="160647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4AE879B-712F-D0A5-992B-CFED4C8EA201}"/>
              </a:ext>
            </a:extLst>
          </p:cNvPr>
          <p:cNvSpPr txBox="1"/>
          <p:nvPr/>
        </p:nvSpPr>
        <p:spPr>
          <a:xfrm>
            <a:off x="10600204" y="5606345"/>
            <a:ext cx="159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  <a:latin typeface="Letter-join Print" panose="02000503000000020003" pitchFamily="50" charset="0"/>
              </a:rPr>
              <a:t>Promenade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public place for walking for pleasure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2016C6-897B-D264-DB70-83702277F8C0}"/>
              </a:ext>
            </a:extLst>
          </p:cNvPr>
          <p:cNvSpPr txBox="1"/>
          <p:nvPr/>
        </p:nvSpPr>
        <p:spPr>
          <a:xfrm>
            <a:off x="0" y="4030428"/>
            <a:ext cx="3179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Letter-join Print" panose="02000503000000020003" pitchFamily="50" charset="0"/>
              </a:rPr>
              <a:t>Pavilion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decorative building used as a shelter in a park or large garden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9368D63-57A2-5143-2696-CFB94DFDF6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941" y="1133110"/>
            <a:ext cx="1386960" cy="16155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46827C3-47CF-DAF3-2AE4-3BB09D070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9165" y="2132061"/>
            <a:ext cx="1691090" cy="9233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58ECA6-D7B6-2887-50EA-1FDF04F3DDE2}"/>
              </a:ext>
            </a:extLst>
          </p:cNvPr>
          <p:cNvSpPr txBox="1"/>
          <p:nvPr/>
        </p:nvSpPr>
        <p:spPr>
          <a:xfrm>
            <a:off x="10350205" y="30154"/>
            <a:ext cx="1836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latin typeface="Letter-join Print" panose="02000503000000020003" pitchFamily="50" charset="0"/>
              </a:rPr>
              <a:t>Helter-skelter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fairground amusement with a spiral slide winding around a tower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261DCA-2BF3-0CEC-6D50-A1CBA50EF497}"/>
              </a:ext>
            </a:extLst>
          </p:cNvPr>
          <p:cNvSpPr txBox="1"/>
          <p:nvPr/>
        </p:nvSpPr>
        <p:spPr>
          <a:xfrm>
            <a:off x="7900887" y="5552267"/>
            <a:ext cx="835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Letter-join Print" panose="02000503000000020003" pitchFamily="50" charset="0"/>
              </a:rPr>
              <a:t>2020</a:t>
            </a:r>
            <a:endParaRPr lang="en-GB" sz="2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49F70F-A777-215E-0F3A-2F77CB72F2E3}"/>
              </a:ext>
            </a:extLst>
          </p:cNvPr>
          <p:cNvSpPr txBox="1"/>
          <p:nvPr/>
        </p:nvSpPr>
        <p:spPr>
          <a:xfrm>
            <a:off x="10579931" y="3034712"/>
            <a:ext cx="172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4"/>
                </a:solidFill>
                <a:latin typeface="Letter-join Print" panose="02000503000000020003" pitchFamily="50" charset="0"/>
              </a:rPr>
              <a:t>Resort</a:t>
            </a:r>
          </a:p>
          <a:p>
            <a:r>
              <a:rPr lang="en-GB" dirty="0">
                <a:latin typeface="Letter-join Print" panose="02000503000000020003" pitchFamily="50" charset="0"/>
              </a:rPr>
              <a:t>A popular place for holidays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2DC7C08-F87E-BF83-7194-E77444BCEE3C}"/>
              </a:ext>
            </a:extLst>
          </p:cNvPr>
          <p:cNvSpPr txBox="1"/>
          <p:nvPr/>
        </p:nvSpPr>
        <p:spPr>
          <a:xfrm>
            <a:off x="7575802" y="547819"/>
            <a:ext cx="177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B050"/>
                </a:solidFill>
                <a:latin typeface="Letter-join Print" panose="02000503000000020003" pitchFamily="50" charset="0"/>
              </a:rPr>
              <a:t>Tourist</a:t>
            </a:r>
          </a:p>
          <a:p>
            <a:r>
              <a:rPr lang="en-GB" dirty="0">
                <a:latin typeface="Letter-join Print" panose="02000503000000020003" pitchFamily="50" charset="0"/>
              </a:rPr>
              <a:t>Someone who travels or visits a place for pleasure</a:t>
            </a:r>
          </a:p>
        </p:txBody>
      </p:sp>
    </p:spTree>
    <p:extLst>
      <p:ext uri="{BB962C8B-B14F-4D97-AF65-F5344CB8AC3E}">
        <p14:creationId xmlns:p14="http://schemas.microsoft.com/office/powerpoint/2010/main" val="332975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763CE-6575-4EE4-B2FB-53428883CB02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fbfaf87b-7bdd-4c4f-a8f3-ec676afede73"/>
    <ds:schemaRef ds:uri="597c8b6c-d28d-4116-9221-2285f0b8389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42CC6-EE58-4FDF-ADDD-7CEF28FF9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DE1BC3-C644-49AC-90EB-063243C5E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Print</vt:lpstr>
      <vt:lpstr>Office Theme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Suzanne</dc:creator>
  <cp:lastModifiedBy>Kate Whittaker</cp:lastModifiedBy>
  <cp:revision>2</cp:revision>
  <dcterms:created xsi:type="dcterms:W3CDTF">2023-04-13T07:45:09Z</dcterms:created>
  <dcterms:modified xsi:type="dcterms:W3CDTF">2024-03-21T11:01:07Z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