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8" r:id="rId5"/>
    <p:sldId id="25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9D919C-6128-43D1-A104-50BD31232A53}" v="3" dt="2025-04-17T12:33:53.9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82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lt, Suzanne" userId="58f26665-4e82-4c0e-b00b-7f207692c0fa" providerId="ADAL" clId="{BC9D919C-6128-43D1-A104-50BD31232A53}"/>
    <pc:docChg chg="undo custSel modSld sldOrd">
      <pc:chgData name="Holt, Suzanne" userId="58f26665-4e82-4c0e-b00b-7f207692c0fa" providerId="ADAL" clId="{BC9D919C-6128-43D1-A104-50BD31232A53}" dt="2025-04-17T12:38:21.091" v="134" actId="478"/>
      <pc:docMkLst>
        <pc:docMk/>
      </pc:docMkLst>
      <pc:sldChg chg="delSp modSp mod">
        <pc:chgData name="Holt, Suzanne" userId="58f26665-4e82-4c0e-b00b-7f207692c0fa" providerId="ADAL" clId="{BC9D919C-6128-43D1-A104-50BD31232A53}" dt="2025-04-17T11:45:14.049" v="32" actId="1076"/>
        <pc:sldMkLst>
          <pc:docMk/>
          <pc:sldMk cId="4254273175" sldId="256"/>
        </pc:sldMkLst>
        <pc:spChg chg="mod">
          <ac:chgData name="Holt, Suzanne" userId="58f26665-4e82-4c0e-b00b-7f207692c0fa" providerId="ADAL" clId="{BC9D919C-6128-43D1-A104-50BD31232A53}" dt="2025-04-17T11:45:14.049" v="32" actId="1076"/>
          <ac:spMkLst>
            <pc:docMk/>
            <pc:sldMk cId="4254273175" sldId="256"/>
            <ac:spMk id="2" creationId="{9E0D8DD3-0A8A-E93D-F806-F476CF2FD8F0}"/>
          </ac:spMkLst>
        </pc:spChg>
        <pc:spChg chg="del">
          <ac:chgData name="Holt, Suzanne" userId="58f26665-4e82-4c0e-b00b-7f207692c0fa" providerId="ADAL" clId="{BC9D919C-6128-43D1-A104-50BD31232A53}" dt="2025-04-17T11:45:01.743" v="29" actId="21"/>
          <ac:spMkLst>
            <pc:docMk/>
            <pc:sldMk cId="4254273175" sldId="256"/>
            <ac:spMk id="3" creationId="{BEBFC8D6-57D3-5382-CAEE-3CA2CC773B1A}"/>
          </ac:spMkLst>
        </pc:spChg>
      </pc:sldChg>
      <pc:sldChg chg="addSp modSp mod">
        <pc:chgData name="Holt, Suzanne" userId="58f26665-4e82-4c0e-b00b-7f207692c0fa" providerId="ADAL" clId="{BC9D919C-6128-43D1-A104-50BD31232A53}" dt="2025-04-17T12:26:06.977" v="41" actId="1076"/>
        <pc:sldMkLst>
          <pc:docMk/>
          <pc:sldMk cId="2512600271" sldId="257"/>
        </pc:sldMkLst>
        <pc:picChg chg="add mod">
          <ac:chgData name="Holt, Suzanne" userId="58f26665-4e82-4c0e-b00b-7f207692c0fa" providerId="ADAL" clId="{BC9D919C-6128-43D1-A104-50BD31232A53}" dt="2025-04-17T12:26:06.977" v="41" actId="1076"/>
          <ac:picMkLst>
            <pc:docMk/>
            <pc:sldMk cId="2512600271" sldId="257"/>
            <ac:picMk id="8" creationId="{2DC9D306-0165-AD62-B937-670C18A7CA32}"/>
          </ac:picMkLst>
        </pc:picChg>
      </pc:sldChg>
      <pc:sldChg chg="addSp delSp modSp mod ord">
        <pc:chgData name="Holt, Suzanne" userId="58f26665-4e82-4c0e-b00b-7f207692c0fa" providerId="ADAL" clId="{BC9D919C-6128-43D1-A104-50BD31232A53}" dt="2025-04-17T12:38:21.091" v="134" actId="478"/>
        <pc:sldMkLst>
          <pc:docMk/>
          <pc:sldMk cId="3785361300" sldId="258"/>
        </pc:sldMkLst>
        <pc:spChg chg="add mod">
          <ac:chgData name="Holt, Suzanne" userId="58f26665-4e82-4c0e-b00b-7f207692c0fa" providerId="ADAL" clId="{BC9D919C-6128-43D1-A104-50BD31232A53}" dt="2025-04-17T12:37:18.448" v="126" actId="255"/>
          <ac:spMkLst>
            <pc:docMk/>
            <pc:sldMk cId="3785361300" sldId="258"/>
            <ac:spMk id="9" creationId="{1BBDCB61-5490-277E-4D96-977BDD18D922}"/>
          </ac:spMkLst>
        </pc:spChg>
        <pc:spChg chg="add mod">
          <ac:chgData name="Holt, Suzanne" userId="58f26665-4e82-4c0e-b00b-7f207692c0fa" providerId="ADAL" clId="{BC9D919C-6128-43D1-A104-50BD31232A53}" dt="2025-04-17T12:38:03.432" v="132" actId="1076"/>
          <ac:spMkLst>
            <pc:docMk/>
            <pc:sldMk cId="3785361300" sldId="258"/>
            <ac:spMk id="11" creationId="{D9A5D7C1-6437-1C0E-F162-7EFD73C844C8}"/>
          </ac:spMkLst>
        </pc:spChg>
        <pc:spChg chg="add del mod">
          <ac:chgData name="Holt, Suzanne" userId="58f26665-4e82-4c0e-b00b-7f207692c0fa" providerId="ADAL" clId="{BC9D919C-6128-43D1-A104-50BD31232A53}" dt="2025-04-17T12:38:18.825" v="133" actId="478"/>
          <ac:spMkLst>
            <pc:docMk/>
            <pc:sldMk cId="3785361300" sldId="258"/>
            <ac:spMk id="12" creationId="{EA9594B0-DD28-292B-943F-B6727365FECA}"/>
          </ac:spMkLst>
        </pc:spChg>
        <pc:spChg chg="add del mod">
          <ac:chgData name="Holt, Suzanne" userId="58f26665-4e82-4c0e-b00b-7f207692c0fa" providerId="ADAL" clId="{BC9D919C-6128-43D1-A104-50BD31232A53}" dt="2025-04-17T12:38:21.091" v="134" actId="478"/>
          <ac:spMkLst>
            <pc:docMk/>
            <pc:sldMk cId="3785361300" sldId="258"/>
            <ac:spMk id="14" creationId="{B205746D-8D58-3817-5015-E6AD50577483}"/>
          </ac:spMkLst>
        </pc:spChg>
        <pc:picChg chg="mod">
          <ac:chgData name="Holt, Suzanne" userId="58f26665-4e82-4c0e-b00b-7f207692c0fa" providerId="ADAL" clId="{BC9D919C-6128-43D1-A104-50BD31232A53}" dt="2025-04-17T12:34:57.864" v="108" actId="1076"/>
          <ac:picMkLst>
            <pc:docMk/>
            <pc:sldMk cId="3785361300" sldId="258"/>
            <ac:picMk id="3" creationId="{EC570329-67B1-BA56-A070-7BC88C31ED23}"/>
          </ac:picMkLst>
        </pc:picChg>
        <pc:picChg chg="mod">
          <ac:chgData name="Holt, Suzanne" userId="58f26665-4e82-4c0e-b00b-7f207692c0fa" providerId="ADAL" clId="{BC9D919C-6128-43D1-A104-50BD31232A53}" dt="2025-04-17T12:26:26.375" v="43" actId="1076"/>
          <ac:picMkLst>
            <pc:docMk/>
            <pc:sldMk cId="3785361300" sldId="258"/>
            <ac:picMk id="5" creationId="{D6174367-439D-D98D-63A8-D68E6E901BE8}"/>
          </ac:picMkLst>
        </pc:picChg>
        <pc:picChg chg="add mod">
          <ac:chgData name="Holt, Suzanne" userId="58f26665-4e82-4c0e-b00b-7f207692c0fa" providerId="ADAL" clId="{BC9D919C-6128-43D1-A104-50BD31232A53}" dt="2025-04-17T12:25:57.368" v="39" actId="1076"/>
          <ac:picMkLst>
            <pc:docMk/>
            <pc:sldMk cId="3785361300" sldId="258"/>
            <ac:picMk id="8" creationId="{4971E147-2516-2ED7-A310-93F921FD0C11}"/>
          </ac:picMkLst>
        </pc:picChg>
      </pc:sldChg>
    </pc:docChg>
  </pc:docChgLst>
  <pc:docChgLst>
    <pc:chgData name="Holt, Suzanne" userId="58f26665-4e82-4c0e-b00b-7f207692c0fa" providerId="ADAL" clId="{DB747538-FF90-41DA-B156-2988875E59EC}"/>
    <pc:docChg chg="delSld modSld">
      <pc:chgData name="Holt, Suzanne" userId="58f26665-4e82-4c0e-b00b-7f207692c0fa" providerId="ADAL" clId="{DB747538-FF90-41DA-B156-2988875E59EC}" dt="2025-04-17T19:31:04.898" v="6" actId="20577"/>
      <pc:docMkLst>
        <pc:docMk/>
      </pc:docMkLst>
      <pc:sldChg chg="del">
        <pc:chgData name="Holt, Suzanne" userId="58f26665-4e82-4c0e-b00b-7f207692c0fa" providerId="ADAL" clId="{DB747538-FF90-41DA-B156-2988875E59EC}" dt="2025-04-17T19:30:20.790" v="0" actId="2696"/>
        <pc:sldMkLst>
          <pc:docMk/>
          <pc:sldMk cId="4254273175" sldId="256"/>
        </pc:sldMkLst>
      </pc:sldChg>
      <pc:sldChg chg="modSp mod">
        <pc:chgData name="Holt, Suzanne" userId="58f26665-4e82-4c0e-b00b-7f207692c0fa" providerId="ADAL" clId="{DB747538-FF90-41DA-B156-2988875E59EC}" dt="2025-04-17T19:31:04.898" v="6" actId="20577"/>
        <pc:sldMkLst>
          <pc:docMk/>
          <pc:sldMk cId="2512600271" sldId="257"/>
        </pc:sldMkLst>
        <pc:spChg chg="mod">
          <ac:chgData name="Holt, Suzanne" userId="58f26665-4e82-4c0e-b00b-7f207692c0fa" providerId="ADAL" clId="{DB747538-FF90-41DA-B156-2988875E59EC}" dt="2025-04-17T19:31:04.898" v="6" actId="20577"/>
          <ac:spMkLst>
            <pc:docMk/>
            <pc:sldMk cId="2512600271" sldId="257"/>
            <ac:spMk id="7" creationId="{EADEB8FC-A1C1-A85E-53BA-0BB8CCF8BDF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BCB47-D340-A764-0BB1-23F02F448C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C6CB2D-34CE-16ED-20D3-2E441B950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05F75B-6C93-C5CF-F533-B7053F14B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317E7-FD79-4CBC-B0E1-5EB035FCAFC6}" type="datetimeFigureOut">
              <a:rPr lang="en-GB" smtClean="0"/>
              <a:t>17/04/2025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393CF1-6E94-0B4A-5D35-B43FBEFD4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202FA3-636C-419C-E0CC-BBE3616C8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2D0C-15A2-4D16-A8FA-C76C98C16D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7779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17F36-D17C-C025-2198-5FF087CD9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A94FD-0D16-5C55-AB92-22135537BA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C5231B-473B-71C6-90B3-CABBC80D9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317E7-FD79-4CBC-B0E1-5EB035FCAFC6}" type="datetimeFigureOut">
              <a:rPr lang="en-GB" smtClean="0"/>
              <a:t>17/04/2025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81EDB5-AD92-0B5F-3FD4-C1E6787FB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7714DF-3AEF-3913-34EA-52790F0BC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2D0C-15A2-4D16-A8FA-C76C98C16D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1208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49C7D7-F2CC-3D33-5AF4-13AF86B635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143134-9334-315F-B557-CC330B05E2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AA56E2-C078-0683-148A-739CF0D3B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317E7-FD79-4CBC-B0E1-5EB035FCAFC6}" type="datetimeFigureOut">
              <a:rPr lang="en-GB" smtClean="0"/>
              <a:t>17/04/2025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22168-43FE-8F6E-7E02-A1C71DF76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554394-1D79-6E52-EE98-C6D917A19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2D0C-15A2-4D16-A8FA-C76C98C16D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0179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20E5F-CC33-43DB-8914-0497F5E8E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DB6DAB-2B5C-D566-B031-43E56EE54E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D1BB17-DD58-C606-B5D1-39F9D28D2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317E7-FD79-4CBC-B0E1-5EB035FCAFC6}" type="datetimeFigureOut">
              <a:rPr lang="en-GB" smtClean="0"/>
              <a:t>17/04/2025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1E0BC5-211C-2749-3E2B-390889023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6CE5C-9880-24D4-CC5D-C80FBEF20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2D0C-15A2-4D16-A8FA-C76C98C16D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048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8B4CE-A1C8-F2F7-0F70-3952CFADD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45F713-A6F2-F192-3553-30FF59343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37DF77-9D0C-9042-5006-78BC8715F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317E7-FD79-4CBC-B0E1-5EB035FCAFC6}" type="datetimeFigureOut">
              <a:rPr lang="en-GB" smtClean="0"/>
              <a:t>17/04/2025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5A0B16-3A12-80D3-50B0-9B83735A2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1E569F-F465-9DE5-FCC4-1A104378D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2D0C-15A2-4D16-A8FA-C76C98C16D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5805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3AD67-8838-35AC-603B-600CC4A63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E3FFD2-B8DE-1F13-01B9-7BA13B66A4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DAD2CB-7001-8A72-257D-9B6C999101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F8A3CB-81FB-4402-4A76-38D09D685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317E7-FD79-4CBC-B0E1-5EB035FCAFC6}" type="datetimeFigureOut">
              <a:rPr lang="en-GB" smtClean="0"/>
              <a:t>17/04/2025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F61159-F873-4ECC-2BB1-15E4CF96C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03255E-A418-259E-0858-64B16CE86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2D0C-15A2-4D16-A8FA-C76C98C16D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091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20634-7C28-C917-2007-3B4CF5C39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56E9CC-F99E-111E-0A7B-4F4E4DBDE4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A67F40-A396-CDB8-BF04-7B930C81A1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C0E633-8A72-772F-8A13-9FE567B1AA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F15F1B-7E9F-7984-DF4C-B5E9AB193E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38061F-B5BA-98FB-8DC6-D7FB4E52A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317E7-FD79-4CBC-B0E1-5EB035FCAFC6}" type="datetimeFigureOut">
              <a:rPr lang="en-GB" smtClean="0"/>
              <a:t>17/04/2025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1EBB35-555A-F30A-4B50-D43FF366E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9A5005-E7E0-BC3B-CF3F-9805B522B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2D0C-15A2-4D16-A8FA-C76C98C16D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1970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B3EDE-21B0-BE96-063E-47D00E8B3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192205-CB7C-C39F-79BD-029B99AB2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317E7-FD79-4CBC-B0E1-5EB035FCAFC6}" type="datetimeFigureOut">
              <a:rPr lang="en-GB" smtClean="0"/>
              <a:t>17/04/2025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7A133F-7B25-0A36-7A9B-8A9DB2460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D924BE-A5CE-BE92-C07B-3D54A53C0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2D0C-15A2-4D16-A8FA-C76C98C16D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3216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814D2E-C623-16E6-0F11-7F3945214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317E7-FD79-4CBC-B0E1-5EB035FCAFC6}" type="datetimeFigureOut">
              <a:rPr lang="en-GB" smtClean="0"/>
              <a:t>17/04/2025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23BD72-E68F-830B-0A49-85B0F76C2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5E548F-0C6B-72EA-CC3F-0D3EAFF60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2D0C-15A2-4D16-A8FA-C76C98C16D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1417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74F57-1FD0-FBF1-11F9-F280C947F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F2B2A3-5EB6-3E93-CA35-E0FFFC8F5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C34893-972E-A3FA-5934-3D3DD42281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E1BF7E-0FEE-B6E3-7F9F-5543D6296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317E7-FD79-4CBC-B0E1-5EB035FCAFC6}" type="datetimeFigureOut">
              <a:rPr lang="en-GB" smtClean="0"/>
              <a:t>17/04/2025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F525BF-C3D5-4E7E-8B6D-C01FDC84F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812ACE-A819-D630-04E9-5F54CA601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2D0C-15A2-4D16-A8FA-C76C98C16D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5270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570D6-5B92-ADD7-704C-255361EE0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D4B952-2BA7-C680-CE65-A3D93B3B87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01EF89-7C94-8C15-1259-49CAFBDC11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C56C41-5107-22CE-1A4E-02F3D056B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317E7-FD79-4CBC-B0E1-5EB035FCAFC6}" type="datetimeFigureOut">
              <a:rPr lang="en-GB" smtClean="0"/>
              <a:t>17/04/2025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9CCD8D-35FA-7A78-5176-0E9B57F92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448B18-50AA-7B35-B814-52F059DD7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2D0C-15A2-4D16-A8FA-C76C98C16D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5774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9B968B2-891F-CCB8-7285-EB463489D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2C734F-4E9B-BD80-46BF-2873934A81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A8EFEF-EE81-3ED4-7CB8-F908274417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5317E7-FD79-4CBC-B0E1-5EB035FCAFC6}" type="datetimeFigureOut">
              <a:rPr lang="en-GB" smtClean="0"/>
              <a:t>17/04/2025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D82066-2CDB-6B4E-04EA-BD651D279E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5BD29C-CE45-7B01-3E2A-C80895A059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7502D0C-15A2-4D16-A8FA-C76C98C16D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848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570329-67B1-BA56-A070-7BC88C31ED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592" y="75425"/>
            <a:ext cx="10790368" cy="66922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6174367-439D-D98D-63A8-D68E6E901B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592" y="59458"/>
            <a:ext cx="3149984" cy="175521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D140E6C-B1D0-5F7C-1917-327215199759}"/>
              </a:ext>
            </a:extLst>
          </p:cNvPr>
          <p:cNvSpPr/>
          <p:nvPr/>
        </p:nvSpPr>
        <p:spPr>
          <a:xfrm>
            <a:off x="659731" y="90319"/>
            <a:ext cx="3149984" cy="1600377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0DA21E-BB9B-EE92-F727-422EFB9CCCA7}"/>
              </a:ext>
            </a:extLst>
          </p:cNvPr>
          <p:cNvSpPr txBox="1"/>
          <p:nvPr/>
        </p:nvSpPr>
        <p:spPr>
          <a:xfrm>
            <a:off x="700592" y="209528"/>
            <a:ext cx="31499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Letter-join Print Plus 3" panose="02000805000000020003" pitchFamily="50" charset="0"/>
              </a:rPr>
              <a:t>Year 1 Summer 1</a:t>
            </a:r>
          </a:p>
          <a:p>
            <a:r>
              <a:rPr lang="en-GB" sz="2000" dirty="0">
                <a:latin typeface="Letter-join Print Plus 3" panose="02000805000000020003" pitchFamily="50" charset="0"/>
              </a:rPr>
              <a:t>Animals including Humans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971E147-2516-2ED7-A310-93F921FD0C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549" y="932308"/>
            <a:ext cx="667503" cy="65306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BBDCB61-5490-277E-4D96-977BDD18D922}"/>
              </a:ext>
            </a:extLst>
          </p:cNvPr>
          <p:cNvSpPr txBox="1"/>
          <p:nvPr/>
        </p:nvSpPr>
        <p:spPr>
          <a:xfrm>
            <a:off x="1381539" y="3155141"/>
            <a:ext cx="11926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Comic Sans MS" panose="030F0702030302020204" pitchFamily="66" charset="0"/>
              </a:rPr>
              <a:t>smell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A5D7C1-6437-1C0E-F162-7EFD73C844C8}"/>
              </a:ext>
            </a:extLst>
          </p:cNvPr>
          <p:cNvSpPr txBox="1"/>
          <p:nvPr/>
        </p:nvSpPr>
        <p:spPr>
          <a:xfrm>
            <a:off x="1381539" y="3596618"/>
            <a:ext cx="211232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dirty="0">
                <a:latin typeface="Comic Sans MS" panose="030F0702030302020204" pitchFamily="66" charset="0"/>
              </a:rPr>
              <a:t>what is around us.</a:t>
            </a:r>
          </a:p>
        </p:txBody>
      </p:sp>
    </p:spTree>
    <p:extLst>
      <p:ext uri="{BB962C8B-B14F-4D97-AF65-F5344CB8AC3E}">
        <p14:creationId xmlns:p14="http://schemas.microsoft.com/office/powerpoint/2010/main" val="3785361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9201A9D-A4C3-15EB-CAFA-BD876B1317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312" y="59458"/>
            <a:ext cx="10703723" cy="67390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3E3C35A-6854-C05F-0BA7-3C5900F538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312" y="0"/>
            <a:ext cx="3149984" cy="175521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F0836B2-F544-F9F6-1913-CBD89D55A25D}"/>
              </a:ext>
            </a:extLst>
          </p:cNvPr>
          <p:cNvSpPr/>
          <p:nvPr/>
        </p:nvSpPr>
        <p:spPr>
          <a:xfrm>
            <a:off x="467139" y="59458"/>
            <a:ext cx="3149984" cy="1600377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DEB8FC-A1C1-A85E-53BA-0BB8CCF8BDF7}"/>
              </a:ext>
            </a:extLst>
          </p:cNvPr>
          <p:cNvSpPr txBox="1"/>
          <p:nvPr/>
        </p:nvSpPr>
        <p:spPr>
          <a:xfrm>
            <a:off x="557312" y="169722"/>
            <a:ext cx="31499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Letter-join Print Plus 3" panose="02000805000000020003" pitchFamily="50" charset="0"/>
              </a:rPr>
              <a:t>Year 1 Summer 1 and 2</a:t>
            </a:r>
          </a:p>
          <a:p>
            <a:r>
              <a:rPr lang="en-GB" sz="2000" dirty="0">
                <a:latin typeface="Letter-join Print Plus 3" panose="02000805000000020003" pitchFamily="50" charset="0"/>
              </a:rPr>
              <a:t>Animals including Humans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DC9D306-0165-AD62-B937-670C18A7CA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218" y="877608"/>
            <a:ext cx="667503" cy="653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6002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CE2A7EDF09AA4D8123CD991C4270FB" ma:contentTypeVersion="15" ma:contentTypeDescription="Create a new document." ma:contentTypeScope="" ma:versionID="daea3f94d4f766f0375910be9b2ba6fb">
  <xsd:schema xmlns:xsd="http://www.w3.org/2001/XMLSchema" xmlns:xs="http://www.w3.org/2001/XMLSchema" xmlns:p="http://schemas.microsoft.com/office/2006/metadata/properties" xmlns:ns2="fbfaf87b-7bdd-4c4f-a8f3-ec676afede73" xmlns:ns3="597c8b6c-d28d-4116-9221-2285f0b83890" targetNamespace="http://schemas.microsoft.com/office/2006/metadata/properties" ma:root="true" ma:fieldsID="b21c9591371f1f850aced41d961ed5ca" ns2:_="" ns3:_="">
    <xsd:import namespace="fbfaf87b-7bdd-4c4f-a8f3-ec676afede73"/>
    <xsd:import namespace="597c8b6c-d28d-4116-9221-2285f0b8389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faf87b-7bdd-4c4f-a8f3-ec676afede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ee90a1c-6484-4b97-8607-00254b61cbd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19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7c8b6c-d28d-4116-9221-2285f0b83890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9d1ace9-3a31-4726-8f57-0b105f78182c}" ma:internalName="TaxCatchAll" ma:showField="CatchAllData" ma:web="597c8b6c-d28d-4116-9221-2285f0b8389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bfaf87b-7bdd-4c4f-a8f3-ec676afede73">
      <Terms xmlns="http://schemas.microsoft.com/office/infopath/2007/PartnerControls"/>
    </lcf76f155ced4ddcb4097134ff3c332f>
    <TaxCatchAll xmlns="597c8b6c-d28d-4116-9221-2285f0b83890" xsi:nil="true"/>
  </documentManagement>
</p:properties>
</file>

<file path=customXml/itemProps1.xml><?xml version="1.0" encoding="utf-8"?>
<ds:datastoreItem xmlns:ds="http://schemas.openxmlformats.org/officeDocument/2006/customXml" ds:itemID="{C80AE042-1354-46BC-8F4C-904E6BFEA95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259CD6E-5CED-4F89-A910-DF599DE543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bfaf87b-7bdd-4c4f-a8f3-ec676afede73"/>
    <ds:schemaRef ds:uri="597c8b6c-d28d-4116-9221-2285f0b8389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777BFE9-949F-4E1B-8D3F-79F3CE962D0D}">
  <ds:schemaRefs>
    <ds:schemaRef ds:uri="http://schemas.microsoft.com/office/2006/documentManagement/types"/>
    <ds:schemaRef ds:uri="http://purl.org/dc/elements/1.1/"/>
    <ds:schemaRef ds:uri="http://www.w3.org/XML/1998/namespace"/>
    <ds:schemaRef ds:uri="http://schemas.microsoft.com/office/2006/metadata/properties"/>
    <ds:schemaRef ds:uri="597c8b6c-d28d-4116-9221-2285f0b83890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fbfaf87b-7bdd-4c4f-a8f3-ec676afede73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5583</TotalTime>
  <Words>22</Words>
  <Application>Microsoft Office PowerPoint</Application>
  <PresentationFormat>Widescreen</PresentationFormat>
  <Paragraphs>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Aptos</vt:lpstr>
      <vt:lpstr>Aptos Display</vt:lpstr>
      <vt:lpstr>Arial</vt:lpstr>
      <vt:lpstr>Comic Sans MS</vt:lpstr>
      <vt:lpstr>Letter-join Print Plus 3</vt:lpstr>
      <vt:lpstr>Office Theme</vt:lpstr>
      <vt:lpstr>PowerPoint Presentation</vt:lpstr>
      <vt:lpstr>PowerPoint Presentation</vt:lpstr>
    </vt:vector>
  </TitlesOfParts>
  <Company>Enquire Learning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Holt, Suzanne</dc:creator>
  <cp:lastModifiedBy>Holt, Suzanne</cp:lastModifiedBy>
  <cp:revision>1</cp:revision>
  <dcterms:created xsi:type="dcterms:W3CDTF">2025-04-13T15:23:08Z</dcterms:created>
  <dcterms:modified xsi:type="dcterms:W3CDTF">2025-04-17T19:31:14Z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0x01010056CE2A7EDF09AA4D8123CD991C4270FB</vt:lpwstr>
  </property>
  <property fmtid="{D5CDD505-2E9C-101B-9397-08002B2CF9AE}" pid="3" name="MediaServiceImageTags">
    <vt:lpwstr/>
  </property>
</Properties>
</file>