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D16B-12A3-BB22-CEEC-E1B00B9CC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62D80-FB9B-196B-1E11-7E335F07F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1B0C5-5F38-9017-CC21-4FFD7DA1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4D596-3619-1804-5B8F-A8492F86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7BAFE-7C22-F922-2375-DF148859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1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5502-2815-EF65-8719-5FACCE15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05897-E5DE-A445-6F91-5F050D711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07AF5-2773-9149-5CE6-D84045CF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E160D-8A8D-E5B9-C5F8-0D94CF86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7980-C0C6-E344-A5B3-06EB2DAA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0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4010B-7003-43A7-F19F-AF72D7655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06092-BF3C-7F32-8389-95D056178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F2D6-E206-997D-15A4-AF898E1D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C8249-E11F-C5C0-E65B-43AACDBC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CC4D6-14DA-DA3D-482A-58ABFB8A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8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A70B-C38A-2FAD-D03A-69E51BEF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C80EF-1541-8C5A-C164-6A04DA76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2A3F4-27C5-009F-7670-556D25C8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18B8C-8A17-30D8-5E92-19C66D2B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20ED6-0988-3CED-5391-5C4525AB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3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CD40-D60A-E7ED-4D38-95FAB0D9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0EA08-6F01-86F3-28FB-B91A23EDB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0D135-9DA6-48AE-DB53-9B5A0A07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357F-3451-B5B3-9D7D-ACA563F9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9E810-B43A-5439-DDA2-00B2EC0F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1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A507-0F57-773B-23ED-2672F771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3E435-696E-F9EC-502B-5986B9A31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F5D90-5D10-F465-EF8F-F6F856F3E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72BD9-8EF4-AA27-5442-69C7AE4E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2818E-8C47-438F-8198-0211416B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3C6EA-CDA8-F32C-AA90-2A65715F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408B-5739-E284-06DE-88B6B664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08296-C290-1566-E2CC-99C81113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94ACD-D553-1AF5-3B3B-27E69E5D3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FA5C0-B38E-20D1-3EF5-556AE0B84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15DF1-EF81-7E51-D536-48E8F1E89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CF9B2-84B1-F53F-2358-04A1256D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C630E7-61DD-73B6-F821-9323CB79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6A9E1-5040-9589-9730-142F2B5B1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5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A77D6-186A-6505-6303-A2EE6CBF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88283-AB63-2A7C-F032-20AC56CB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92917-0026-673D-8B75-7515E2F6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F6511-7C7A-89FA-D796-FDD7FEED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64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7530B-E5E7-94A3-F523-8B7B516E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94F5E-B265-C69A-FBE3-EB1D6C5F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4F725-1B6F-EF11-C7FD-BE204522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5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2493-AF95-F028-5DCD-C55EB94A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DF0E-8A51-B0B0-8D31-50046EB44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AC592-D497-5639-BE80-76DEF5DF1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7A664-23C1-25BD-B591-AE94A053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D4111-DBA1-8F6A-5B42-AF6ACB0A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18A10-68F8-26ED-A917-F1F03B59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63D55-40E8-BFE4-039A-ACAEC542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56391-9DBC-13D5-75E6-7F8546A79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CB2EB-3972-4DE1-8802-6C96FEA8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2AB34-44EC-DD98-6F6F-BC658F16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F1AC4-484A-7E4D-FE28-2F4FD22D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7426A-7C6A-24F6-1E49-ECF96FC0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6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1686C-A6EE-2C4A-B36C-1CC3EDAD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0F1DE-B859-317D-A1FD-619C38DA8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C8922-F367-F546-01E4-6E1CAF459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8BE28-EED9-497E-BC61-6D340DEF6462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C006D-D717-C9BF-EF2C-1F925EA2D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5507E-401A-7A17-6AAA-8520C969C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9E605-B111-462C-9EA3-86DA6DE4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44965F-7394-696D-CABC-53E087B5934D}"/>
              </a:ext>
            </a:extLst>
          </p:cNvPr>
          <p:cNvSpPr/>
          <p:nvPr/>
        </p:nvSpPr>
        <p:spPr>
          <a:xfrm>
            <a:off x="8627756" y="151806"/>
            <a:ext cx="3269327" cy="3380383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925FEA-CD97-D114-3391-97B1EBCA1F9D}"/>
              </a:ext>
            </a:extLst>
          </p:cNvPr>
          <p:cNvSpPr txBox="1"/>
          <p:nvPr/>
        </p:nvSpPr>
        <p:spPr>
          <a:xfrm>
            <a:off x="783236" y="200236"/>
            <a:ext cx="503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Year 1 Autumn 2 – Everyday Materials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98E654-D4F9-DF54-3788-6C64093787BA}"/>
              </a:ext>
            </a:extLst>
          </p:cNvPr>
          <p:cNvSpPr txBox="1"/>
          <p:nvPr/>
        </p:nvSpPr>
        <p:spPr>
          <a:xfrm>
            <a:off x="8566174" y="2677814"/>
            <a:ext cx="3374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John McAdam</a:t>
            </a:r>
          </a:p>
          <a:p>
            <a:pPr algn="ctr"/>
            <a:r>
              <a:rPr lang="en-US" sz="16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29 May 1827 – 2 September 1865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Inventor of tarmac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Everyday Materials Year 1 Planning and Resources | Teaching Resources">
            <a:extLst>
              <a:ext uri="{FF2B5EF4-FFF2-40B4-BE49-F238E27FC236}">
                <a16:creationId xmlns:a16="http://schemas.microsoft.com/office/drawing/2014/main" id="{615C19D1-230E-1C31-138A-C247197CE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1" y="153076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09B9A9F-7801-E0BD-F4F1-E0490852A5FC}"/>
              </a:ext>
            </a:extLst>
          </p:cNvPr>
          <p:cNvGraphicFramePr>
            <a:graphicFrameLocks noGrp="1"/>
          </p:cNvGraphicFramePr>
          <p:nvPr/>
        </p:nvGraphicFramePr>
        <p:xfrm>
          <a:off x="5652629" y="3752350"/>
          <a:ext cx="6436582" cy="304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8291">
                  <a:extLst>
                    <a:ext uri="{9D8B030D-6E8A-4147-A177-3AD203B41FA5}">
                      <a16:colId xmlns:a16="http://schemas.microsoft.com/office/drawing/2014/main" val="3131867654"/>
                    </a:ext>
                  </a:extLst>
                </a:gridCol>
                <a:gridCol w="3218291">
                  <a:extLst>
                    <a:ext uri="{9D8B030D-6E8A-4147-A177-3AD203B41FA5}">
                      <a16:colId xmlns:a16="http://schemas.microsoft.com/office/drawing/2014/main" val="3528226836"/>
                    </a:ext>
                  </a:extLst>
                </a:gridCol>
              </a:tblGrid>
              <a:tr h="15916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Vocabulary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Definition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336079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Hard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Solid and firm to the touch.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341571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Soft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Not hard, easy to manipulate.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88938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Stretchy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Easy to pull to make longer.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448308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Shiny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Having a smooth, glossy surface.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131624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Not bright.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4403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Not smooth.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230428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Smooth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Having an even surface.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74295"/>
                  </a:ext>
                </a:extLst>
              </a:tr>
              <a:tr h="18186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Bendy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Flexible.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888020"/>
                  </a:ext>
                </a:extLst>
              </a:tr>
              <a:tr h="17334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Opaque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Not being able to see through.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272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45CD3F1-5203-C5B9-7C20-4875FDCCEB3D}"/>
              </a:ext>
            </a:extLst>
          </p:cNvPr>
          <p:cNvSpPr txBox="1"/>
          <p:nvPr/>
        </p:nvSpPr>
        <p:spPr>
          <a:xfrm>
            <a:off x="5801124" y="1462166"/>
            <a:ext cx="1071426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Hard</a:t>
            </a:r>
            <a:r>
              <a:rPr lang="en-GB" dirty="0"/>
              <a:t>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1424E4-17DD-B9B6-B07B-5E6C35949E1A}"/>
              </a:ext>
            </a:extLst>
          </p:cNvPr>
          <p:cNvCxnSpPr>
            <a:cxnSpLocks/>
          </p:cNvCxnSpPr>
          <p:nvPr/>
        </p:nvCxnSpPr>
        <p:spPr>
          <a:xfrm flipH="1">
            <a:off x="4992897" y="1564525"/>
            <a:ext cx="745426" cy="1908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9DE6D00-2DA3-7CF3-F419-C6039FD8EE5B}"/>
              </a:ext>
            </a:extLst>
          </p:cNvPr>
          <p:cNvSpPr txBox="1"/>
          <p:nvPr/>
        </p:nvSpPr>
        <p:spPr>
          <a:xfrm>
            <a:off x="6011232" y="2396298"/>
            <a:ext cx="1033190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Soft</a:t>
            </a:r>
            <a:r>
              <a:rPr lang="en-GB" dirty="0"/>
              <a:t>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727789-4D5D-C365-1098-5DB733096F43}"/>
              </a:ext>
            </a:extLst>
          </p:cNvPr>
          <p:cNvCxnSpPr>
            <a:cxnSpLocks/>
          </p:cNvCxnSpPr>
          <p:nvPr/>
        </p:nvCxnSpPr>
        <p:spPr>
          <a:xfrm flipH="1">
            <a:off x="5194729" y="2786643"/>
            <a:ext cx="790098" cy="3294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1BEED5C-A482-1B3A-57B2-C331FEE28F46}"/>
              </a:ext>
            </a:extLst>
          </p:cNvPr>
          <p:cNvSpPr txBox="1"/>
          <p:nvPr/>
        </p:nvSpPr>
        <p:spPr>
          <a:xfrm>
            <a:off x="6050939" y="3107931"/>
            <a:ext cx="1516188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Stretchy</a:t>
            </a:r>
            <a:r>
              <a:rPr lang="en-GB" dirty="0"/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5C6580-7128-4456-E782-A110B40D1818}"/>
              </a:ext>
            </a:extLst>
          </p:cNvPr>
          <p:cNvCxnSpPr>
            <a:cxnSpLocks/>
          </p:cNvCxnSpPr>
          <p:nvPr/>
        </p:nvCxnSpPr>
        <p:spPr>
          <a:xfrm flipH="1">
            <a:off x="5282992" y="3370311"/>
            <a:ext cx="690003" cy="1618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B8E5310-5EF1-A439-B885-4999AD2F6D56}"/>
              </a:ext>
            </a:extLst>
          </p:cNvPr>
          <p:cNvSpPr txBox="1"/>
          <p:nvPr/>
        </p:nvSpPr>
        <p:spPr>
          <a:xfrm>
            <a:off x="3906969" y="5746213"/>
            <a:ext cx="1398329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Rough</a:t>
            </a:r>
            <a:r>
              <a:rPr lang="en-GB" dirty="0"/>
              <a:t>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CDFD8A-492F-D0E2-41C0-AFB46A8334C4}"/>
              </a:ext>
            </a:extLst>
          </p:cNvPr>
          <p:cNvCxnSpPr>
            <a:cxnSpLocks/>
          </p:cNvCxnSpPr>
          <p:nvPr/>
        </p:nvCxnSpPr>
        <p:spPr>
          <a:xfrm flipV="1">
            <a:off x="4606133" y="5232488"/>
            <a:ext cx="0" cy="4673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AB0B2EF-DE9D-0B79-D4FF-5B9C9C47E7F5}"/>
              </a:ext>
            </a:extLst>
          </p:cNvPr>
          <p:cNvSpPr txBox="1"/>
          <p:nvPr/>
        </p:nvSpPr>
        <p:spPr>
          <a:xfrm>
            <a:off x="3605682" y="880120"/>
            <a:ext cx="1137333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Shiny</a:t>
            </a:r>
            <a:r>
              <a:rPr lang="en-GB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7D7824-A37C-3601-4FDB-30014C465452}"/>
              </a:ext>
            </a:extLst>
          </p:cNvPr>
          <p:cNvCxnSpPr>
            <a:cxnSpLocks/>
          </p:cNvCxnSpPr>
          <p:nvPr/>
        </p:nvCxnSpPr>
        <p:spPr>
          <a:xfrm flipH="1">
            <a:off x="3552096" y="1271799"/>
            <a:ext cx="107171" cy="6649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D57DB1D-DE37-B12E-7932-B7F8D8B04F0F}"/>
              </a:ext>
            </a:extLst>
          </p:cNvPr>
          <p:cNvSpPr txBox="1"/>
          <p:nvPr/>
        </p:nvSpPr>
        <p:spPr>
          <a:xfrm>
            <a:off x="666411" y="5746213"/>
            <a:ext cx="1471561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Smooth</a:t>
            </a:r>
            <a:r>
              <a:rPr lang="en-GB" dirty="0"/>
              <a:t>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C8984DD-E66E-C252-BEDC-2838D7BAD52D}"/>
              </a:ext>
            </a:extLst>
          </p:cNvPr>
          <p:cNvCxnSpPr>
            <a:cxnSpLocks/>
          </p:cNvCxnSpPr>
          <p:nvPr/>
        </p:nvCxnSpPr>
        <p:spPr>
          <a:xfrm flipV="1">
            <a:off x="1402191" y="5190367"/>
            <a:ext cx="9212" cy="5515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93D314C-F8C5-560E-B58B-DCFDA5187EB9}"/>
              </a:ext>
            </a:extLst>
          </p:cNvPr>
          <p:cNvSpPr txBox="1"/>
          <p:nvPr/>
        </p:nvSpPr>
        <p:spPr>
          <a:xfrm>
            <a:off x="1411403" y="880120"/>
            <a:ext cx="1306391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Opaque </a:t>
            </a:r>
            <a:r>
              <a:rPr lang="en-GB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14C65F-04C5-A311-7E68-BF7690D24180}"/>
              </a:ext>
            </a:extLst>
          </p:cNvPr>
          <p:cNvSpPr txBox="1"/>
          <p:nvPr/>
        </p:nvSpPr>
        <p:spPr>
          <a:xfrm>
            <a:off x="2309604" y="6310970"/>
            <a:ext cx="1398328" cy="430887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Bendy</a:t>
            </a:r>
            <a:r>
              <a:rPr lang="en-GB" dirty="0"/>
              <a:t> 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06F9B95-962F-76B3-222F-9AA4E0B61F4C}"/>
              </a:ext>
            </a:extLst>
          </p:cNvPr>
          <p:cNvCxnSpPr>
            <a:cxnSpLocks/>
          </p:cNvCxnSpPr>
          <p:nvPr/>
        </p:nvCxnSpPr>
        <p:spPr>
          <a:xfrm flipV="1">
            <a:off x="3008768" y="5242672"/>
            <a:ext cx="0" cy="9985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7636502-D499-C97A-46CE-6DE2E44BF5BA}"/>
              </a:ext>
            </a:extLst>
          </p:cNvPr>
          <p:cNvSpPr/>
          <p:nvPr/>
        </p:nvSpPr>
        <p:spPr>
          <a:xfrm>
            <a:off x="483404" y="1586017"/>
            <a:ext cx="4793842" cy="35868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3B90E97-70A2-770C-72DC-71D5C622B3E9}"/>
              </a:ext>
            </a:extLst>
          </p:cNvPr>
          <p:cNvCxnSpPr>
            <a:cxnSpLocks/>
          </p:cNvCxnSpPr>
          <p:nvPr/>
        </p:nvCxnSpPr>
        <p:spPr>
          <a:xfrm flipH="1">
            <a:off x="2239347" y="1362647"/>
            <a:ext cx="70257" cy="5304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0DE654E2-DD14-F566-8595-168A62E25DA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44" y="151806"/>
            <a:ext cx="624205" cy="6070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C8D8C1-351D-64F3-6430-D7586E12D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5893" y="201125"/>
            <a:ext cx="1722700" cy="247668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F35C9A1-75C6-5DBD-9C09-AB04BD1DB619}"/>
              </a:ext>
            </a:extLst>
          </p:cNvPr>
          <p:cNvSpPr/>
          <p:nvPr/>
        </p:nvSpPr>
        <p:spPr>
          <a:xfrm>
            <a:off x="666411" y="141943"/>
            <a:ext cx="5306584" cy="5485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829473-4E8F-7370-0582-524E75F950F0}"/>
              </a:ext>
            </a:extLst>
          </p:cNvPr>
          <p:cNvSpPr/>
          <p:nvPr/>
        </p:nvSpPr>
        <p:spPr>
          <a:xfrm>
            <a:off x="7044421" y="140929"/>
            <a:ext cx="1383387" cy="5485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FE7511-B4B5-C5B0-0C9A-008B25B73AB2}"/>
              </a:ext>
            </a:extLst>
          </p:cNvPr>
          <p:cNvSpPr txBox="1"/>
          <p:nvPr/>
        </p:nvSpPr>
        <p:spPr>
          <a:xfrm>
            <a:off x="7177387" y="196107"/>
            <a:ext cx="115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Science </a:t>
            </a:r>
          </a:p>
        </p:txBody>
      </p:sp>
    </p:spTree>
    <p:extLst>
      <p:ext uri="{BB962C8B-B14F-4D97-AF65-F5344CB8AC3E}">
        <p14:creationId xmlns:p14="http://schemas.microsoft.com/office/powerpoint/2010/main" val="219177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7704E17-E62B-47B5-99C9-4B530E0DF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B423C9-6D24-49C0-8CF3-C1CA1EB4BF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86D1A0-90E6-42F8-80FF-F2EBB0A85224}">
  <ds:schemaRefs>
    <ds:schemaRef ds:uri="http://purl.org/dc/elements/1.1/"/>
    <ds:schemaRef ds:uri="597c8b6c-d28d-4116-9221-2285f0b83890"/>
    <ds:schemaRef ds:uri="http://www.w3.org/XML/1998/namespace"/>
    <ds:schemaRef ds:uri="http://schemas.microsoft.com/office/infopath/2007/PartnerControls"/>
    <ds:schemaRef ds:uri="fbfaf87b-7bdd-4c4f-a8f3-ec676afede73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Comic Sans MS</vt:lpstr>
      <vt:lpstr>Roboto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Holt, Suzanne</dc:creator>
  <cp:lastModifiedBy>Holt, Suzanne</cp:lastModifiedBy>
  <cp:revision>1</cp:revision>
  <dcterms:created xsi:type="dcterms:W3CDTF">2024-10-23T18:03:46Z</dcterms:created>
  <dcterms:modified xsi:type="dcterms:W3CDTF">2024-10-23T18:05:11Z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