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8D16B-12A3-BB22-CEEC-E1B00B9CCC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D62D80-FB9B-196B-1E11-7E335F07FB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1B0C5-5F38-9017-CC21-4FFD7DA17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BE28-EED9-497E-BC61-6D340DEF646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4D596-3619-1804-5B8F-A8492F860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7BAFE-7C22-F922-2375-DF148859C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E605-B111-462C-9EA3-86DA6DE4E3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516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D5502-2815-EF65-8719-5FACCE15C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105897-E5DE-A445-6F91-5F050D7116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07AF5-2773-9149-5CE6-D84045CFC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BE28-EED9-497E-BC61-6D340DEF646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E160D-8A8D-E5B9-C5F8-0D94CF867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67980-C0C6-E344-A5B3-06EB2DAA7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E605-B111-462C-9EA3-86DA6DE4E3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70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D4010B-7003-43A7-F19F-AF72D76555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506092-BF3C-7F32-8389-95D0561787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9F2D6-E206-997D-15A4-AF898E1DE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BE28-EED9-497E-BC61-6D340DEF646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C8249-E11F-C5C0-E65B-43AACDBC5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CC4D6-14DA-DA3D-482A-58ABFB8AF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E605-B111-462C-9EA3-86DA6DE4E3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787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DA70B-C38A-2FAD-D03A-69E51BEFD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C80EF-1541-8C5A-C164-6A04DA76C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2A3F4-27C5-009F-7670-556D25C82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BE28-EED9-497E-BC61-6D340DEF646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18B8C-8A17-30D8-5E92-19C66D2BB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20ED6-0988-3CED-5391-5C4525AB3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E605-B111-462C-9EA3-86DA6DE4E3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735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ECD40-D60A-E7ED-4D38-95FAB0D91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60EA08-6F01-86F3-28FB-B91A23EDB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0D135-9DA6-48AE-DB53-9B5A0A071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BE28-EED9-497E-BC61-6D340DEF646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C357F-3451-B5B3-9D7D-ACA563F96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9E810-B43A-5439-DDA2-00B2EC0F9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E605-B111-462C-9EA3-86DA6DE4E3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617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7A507-0F57-773B-23ED-2672F771D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3E435-696E-F9EC-502B-5986B9A311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3F5D90-5D10-F465-EF8F-F6F856F3E8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72BD9-8EF4-AA27-5442-69C7AE4E0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BE28-EED9-497E-BC61-6D340DEF646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32818E-8C47-438F-8198-0211416B5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23C6EA-CDA8-F32C-AA90-2A65715F1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E605-B111-462C-9EA3-86DA6DE4E3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037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C408B-5739-E284-06DE-88B6B6649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08296-C290-1566-E2CC-99C81113E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94ACD-D553-1AF5-3B3B-27E69E5D31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8FA5C0-B38E-20D1-3EF5-556AE0B84D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815DF1-EF81-7E51-D536-48E8F1E892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BCF9B2-84B1-F53F-2358-04A1256D8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BE28-EED9-497E-BC61-6D340DEF646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C630E7-61DD-73B6-F821-9323CB79A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56A9E1-5040-9589-9730-142F2B5B1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E605-B111-462C-9EA3-86DA6DE4E3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753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A77D6-186A-6505-6303-A2EE6CBFF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A88283-AB63-2A7C-F032-20AC56CBE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BE28-EED9-497E-BC61-6D340DEF646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D92917-0026-673D-8B75-7515E2F63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9F6511-7C7A-89FA-D796-FDD7FEED9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E605-B111-462C-9EA3-86DA6DE4E3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64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B7530B-E5E7-94A3-F523-8B7B516E5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BE28-EED9-497E-BC61-6D340DEF646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E94F5E-B265-C69A-FBE3-EB1D6C5F3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4F725-1B6F-EF11-C7FD-BE204522E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E605-B111-462C-9EA3-86DA6DE4E3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052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02493-AF95-F028-5DCD-C55EB94A7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2DF0E-8A51-B0B0-8D31-50046EB44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CAC592-D497-5639-BE80-76DEF5DF1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7A664-23C1-25BD-B591-AE94A0530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BE28-EED9-497E-BC61-6D340DEF646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7D4111-DBA1-8F6A-5B42-AF6ACB0AB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018A10-68F8-26ED-A917-F1F03B599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E605-B111-462C-9EA3-86DA6DE4E3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766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63D55-40E8-BFE4-039A-ACAEC542E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156391-9DBC-13D5-75E6-7F8546A792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BCB2EB-3972-4DE1-8802-6C96FEA81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2AB34-44EC-DD98-6F6F-BC658F164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BE28-EED9-497E-BC61-6D340DEF646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6F1AC4-484A-7E4D-FE28-2F4FD22D3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47426A-7C6A-24F6-1E49-ECF96FC05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E605-B111-462C-9EA3-86DA6DE4E3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161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41686C-A6EE-2C4A-B36C-1CC3EDAD2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80F1DE-B859-317D-A1FD-619C38DA8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C8922-F367-F546-01E4-6E1CAF4593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68BE28-EED9-497E-BC61-6D340DEF646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AC006D-D717-C9BF-EF2C-1F925EA2D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5507E-401A-7A17-6AAA-8520C969C5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D9E605-B111-462C-9EA3-86DA6DE4E3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049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D44965F-7394-696D-CABC-53E087B5934D}"/>
              </a:ext>
            </a:extLst>
          </p:cNvPr>
          <p:cNvSpPr/>
          <p:nvPr/>
        </p:nvSpPr>
        <p:spPr>
          <a:xfrm>
            <a:off x="8627756" y="151806"/>
            <a:ext cx="3269327" cy="3380383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925FEA-CD97-D114-3391-97B1EBCA1F9D}"/>
              </a:ext>
            </a:extLst>
          </p:cNvPr>
          <p:cNvSpPr txBox="1"/>
          <p:nvPr/>
        </p:nvSpPr>
        <p:spPr>
          <a:xfrm>
            <a:off x="783236" y="200236"/>
            <a:ext cx="5039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>
                <a:latin typeface="Comic Sans MS" panose="030F0702030302020204" pitchFamily="66" charset="0"/>
              </a:rPr>
              <a:t>Year 1 Autumn 2 – Everyday Materials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98E654-D4F9-DF54-3788-6C64093787BA}"/>
              </a:ext>
            </a:extLst>
          </p:cNvPr>
          <p:cNvSpPr txBox="1"/>
          <p:nvPr/>
        </p:nvSpPr>
        <p:spPr>
          <a:xfrm>
            <a:off x="8566174" y="2677814"/>
            <a:ext cx="33744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>
                <a:latin typeface="Comic Sans MS" panose="030F0702030302020204" pitchFamily="66" charset="0"/>
              </a:rPr>
              <a:t>John McAdam</a:t>
            </a:r>
          </a:p>
          <a:p>
            <a:pPr algn="ctr"/>
            <a:r>
              <a:rPr lang="en-US" sz="16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29 May 1827 – 2 September 1865</a:t>
            </a: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Inventor of tarmac</a:t>
            </a:r>
          </a:p>
          <a:p>
            <a:pPr algn="ctr"/>
            <a:endParaRPr lang="en-GB" b="1" dirty="0">
              <a:latin typeface="Comic Sans MS" panose="030F0702030302020204" pitchFamily="66" charset="0"/>
            </a:endParaRPr>
          </a:p>
          <a:p>
            <a:endParaRPr lang="en-GB" b="1" dirty="0">
              <a:latin typeface="Comic Sans MS" panose="030F0702030302020204" pitchFamily="66" charset="0"/>
            </a:endParaRPr>
          </a:p>
        </p:txBody>
      </p:sp>
      <p:pic>
        <p:nvPicPr>
          <p:cNvPr id="1030" name="Picture 6" descr="Everyday Materials Year 1 Planning and Resources | Teaching Resources">
            <a:extLst>
              <a:ext uri="{FF2B5EF4-FFF2-40B4-BE49-F238E27FC236}">
                <a16:creationId xmlns:a16="http://schemas.microsoft.com/office/drawing/2014/main" id="{615C19D1-230E-1C31-138A-C247197CE1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61" y="1530769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09B9A9F-7801-E0BD-F4F1-E0490852A5FC}"/>
              </a:ext>
            </a:extLst>
          </p:cNvPr>
          <p:cNvGraphicFramePr>
            <a:graphicFrameLocks noGrp="1"/>
          </p:cNvGraphicFramePr>
          <p:nvPr/>
        </p:nvGraphicFramePr>
        <p:xfrm>
          <a:off x="5652629" y="3752350"/>
          <a:ext cx="6436582" cy="3048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18291">
                  <a:extLst>
                    <a:ext uri="{9D8B030D-6E8A-4147-A177-3AD203B41FA5}">
                      <a16:colId xmlns:a16="http://schemas.microsoft.com/office/drawing/2014/main" val="3131867654"/>
                    </a:ext>
                  </a:extLst>
                </a:gridCol>
                <a:gridCol w="3218291">
                  <a:extLst>
                    <a:ext uri="{9D8B030D-6E8A-4147-A177-3AD203B41FA5}">
                      <a16:colId xmlns:a16="http://schemas.microsoft.com/office/drawing/2014/main" val="3528226836"/>
                    </a:ext>
                  </a:extLst>
                </a:gridCol>
              </a:tblGrid>
              <a:tr h="159163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Vocabulary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Definition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9336079"/>
                  </a:ext>
                </a:extLst>
              </a:tr>
              <a:tr h="181861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Hard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Solid and firm to the touch.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4341571"/>
                  </a:ext>
                </a:extLst>
              </a:tr>
              <a:tr h="181861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Soft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Not hard, easy to manipulate.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288938"/>
                  </a:ext>
                </a:extLst>
              </a:tr>
              <a:tr h="181861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Stretchy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Easy to pull to make longer.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3448308"/>
                  </a:ext>
                </a:extLst>
              </a:tr>
              <a:tr h="181861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Shiny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Having a smooth, glossy surface.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3131624"/>
                  </a:ext>
                </a:extLst>
              </a:tr>
              <a:tr h="181861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Dull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Not bright.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14403"/>
                  </a:ext>
                </a:extLst>
              </a:tr>
              <a:tr h="181861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Rough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Not smooth.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8230428"/>
                  </a:ext>
                </a:extLst>
              </a:tr>
              <a:tr h="181861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Smooth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Having an even surface.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474295"/>
                  </a:ext>
                </a:extLst>
              </a:tr>
              <a:tr h="181861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Bendy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Flexible.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3888020"/>
                  </a:ext>
                </a:extLst>
              </a:tr>
              <a:tr h="173343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Opaque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Not being able to see through.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2720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45CD3F1-5203-C5B9-7C20-4875FDCCEB3D}"/>
              </a:ext>
            </a:extLst>
          </p:cNvPr>
          <p:cNvSpPr txBox="1"/>
          <p:nvPr/>
        </p:nvSpPr>
        <p:spPr>
          <a:xfrm>
            <a:off x="5801124" y="1462166"/>
            <a:ext cx="1071426" cy="430887"/>
          </a:xfrm>
          <a:prstGeom prst="rect">
            <a:avLst/>
          </a:prstGeom>
          <a:ln w="571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Hard</a:t>
            </a:r>
            <a:r>
              <a:rPr lang="en-GB" dirty="0"/>
              <a:t>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F1424E4-17DD-B9B6-B07B-5E6C35949E1A}"/>
              </a:ext>
            </a:extLst>
          </p:cNvPr>
          <p:cNvCxnSpPr>
            <a:cxnSpLocks/>
          </p:cNvCxnSpPr>
          <p:nvPr/>
        </p:nvCxnSpPr>
        <p:spPr>
          <a:xfrm flipH="1">
            <a:off x="4992897" y="1564525"/>
            <a:ext cx="745426" cy="1908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9DE6D00-2DA3-7CF3-F419-C6039FD8EE5B}"/>
              </a:ext>
            </a:extLst>
          </p:cNvPr>
          <p:cNvSpPr txBox="1"/>
          <p:nvPr/>
        </p:nvSpPr>
        <p:spPr>
          <a:xfrm>
            <a:off x="6011232" y="2396298"/>
            <a:ext cx="1033190" cy="430887"/>
          </a:xfrm>
          <a:prstGeom prst="rect">
            <a:avLst/>
          </a:prstGeom>
          <a:ln w="571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Soft</a:t>
            </a:r>
            <a:r>
              <a:rPr lang="en-GB" dirty="0"/>
              <a:t>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8727789-4D5D-C365-1098-5DB733096F43}"/>
              </a:ext>
            </a:extLst>
          </p:cNvPr>
          <p:cNvCxnSpPr>
            <a:cxnSpLocks/>
          </p:cNvCxnSpPr>
          <p:nvPr/>
        </p:nvCxnSpPr>
        <p:spPr>
          <a:xfrm flipH="1">
            <a:off x="5194729" y="2786643"/>
            <a:ext cx="790098" cy="32943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1BEED5C-A482-1B3A-57B2-C331FEE28F46}"/>
              </a:ext>
            </a:extLst>
          </p:cNvPr>
          <p:cNvSpPr txBox="1"/>
          <p:nvPr/>
        </p:nvSpPr>
        <p:spPr>
          <a:xfrm>
            <a:off x="6050939" y="3107931"/>
            <a:ext cx="1516188" cy="430887"/>
          </a:xfrm>
          <a:prstGeom prst="rect">
            <a:avLst/>
          </a:prstGeom>
          <a:ln w="571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Stretchy</a:t>
            </a:r>
            <a:r>
              <a:rPr lang="en-GB" dirty="0"/>
              <a:t> 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05C6580-7128-4456-E782-A110B40D1818}"/>
              </a:ext>
            </a:extLst>
          </p:cNvPr>
          <p:cNvCxnSpPr>
            <a:cxnSpLocks/>
          </p:cNvCxnSpPr>
          <p:nvPr/>
        </p:nvCxnSpPr>
        <p:spPr>
          <a:xfrm flipH="1">
            <a:off x="5282992" y="3370311"/>
            <a:ext cx="690003" cy="16187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B8E5310-5EF1-A439-B885-4999AD2F6D56}"/>
              </a:ext>
            </a:extLst>
          </p:cNvPr>
          <p:cNvSpPr txBox="1"/>
          <p:nvPr/>
        </p:nvSpPr>
        <p:spPr>
          <a:xfrm>
            <a:off x="3906969" y="5746213"/>
            <a:ext cx="1398329" cy="430887"/>
          </a:xfrm>
          <a:prstGeom prst="rect">
            <a:avLst/>
          </a:prstGeom>
          <a:ln w="571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Rough</a:t>
            </a:r>
            <a:r>
              <a:rPr lang="en-GB" dirty="0"/>
              <a:t>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BCDFD8A-492F-D0E2-41C0-AFB46A8334C4}"/>
              </a:ext>
            </a:extLst>
          </p:cNvPr>
          <p:cNvCxnSpPr>
            <a:cxnSpLocks/>
          </p:cNvCxnSpPr>
          <p:nvPr/>
        </p:nvCxnSpPr>
        <p:spPr>
          <a:xfrm flipV="1">
            <a:off x="4606133" y="5232488"/>
            <a:ext cx="0" cy="46732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AB0B2EF-DE9D-0B79-D4FF-5B9C9C47E7F5}"/>
              </a:ext>
            </a:extLst>
          </p:cNvPr>
          <p:cNvSpPr txBox="1"/>
          <p:nvPr/>
        </p:nvSpPr>
        <p:spPr>
          <a:xfrm>
            <a:off x="3605682" y="880120"/>
            <a:ext cx="1137333" cy="430887"/>
          </a:xfrm>
          <a:prstGeom prst="rect">
            <a:avLst/>
          </a:prstGeom>
          <a:ln w="571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Shiny</a:t>
            </a:r>
            <a:r>
              <a:rPr lang="en-GB" dirty="0"/>
              <a:t> 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27D7824-A37C-3601-4FDB-30014C465452}"/>
              </a:ext>
            </a:extLst>
          </p:cNvPr>
          <p:cNvCxnSpPr>
            <a:cxnSpLocks/>
          </p:cNvCxnSpPr>
          <p:nvPr/>
        </p:nvCxnSpPr>
        <p:spPr>
          <a:xfrm flipH="1">
            <a:off x="3552096" y="1271799"/>
            <a:ext cx="107171" cy="66490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D57DB1D-DE37-B12E-7932-B7F8D8B04F0F}"/>
              </a:ext>
            </a:extLst>
          </p:cNvPr>
          <p:cNvSpPr txBox="1"/>
          <p:nvPr/>
        </p:nvSpPr>
        <p:spPr>
          <a:xfrm>
            <a:off x="666411" y="5746213"/>
            <a:ext cx="1471561" cy="430887"/>
          </a:xfrm>
          <a:prstGeom prst="rect">
            <a:avLst/>
          </a:prstGeom>
          <a:ln w="571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Smooth</a:t>
            </a:r>
            <a:r>
              <a:rPr lang="en-GB" dirty="0"/>
              <a:t> 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C8984DD-E66E-C252-BEDC-2838D7BAD52D}"/>
              </a:ext>
            </a:extLst>
          </p:cNvPr>
          <p:cNvCxnSpPr>
            <a:cxnSpLocks/>
          </p:cNvCxnSpPr>
          <p:nvPr/>
        </p:nvCxnSpPr>
        <p:spPr>
          <a:xfrm flipV="1">
            <a:off x="1402191" y="5190367"/>
            <a:ext cx="9212" cy="55156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93D314C-F8C5-560E-B58B-DCFDA5187EB9}"/>
              </a:ext>
            </a:extLst>
          </p:cNvPr>
          <p:cNvSpPr txBox="1"/>
          <p:nvPr/>
        </p:nvSpPr>
        <p:spPr>
          <a:xfrm>
            <a:off x="1411403" y="880120"/>
            <a:ext cx="1306391" cy="430887"/>
          </a:xfrm>
          <a:prstGeom prst="rect">
            <a:avLst/>
          </a:prstGeom>
          <a:ln w="571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Opaque </a:t>
            </a:r>
            <a:r>
              <a:rPr lang="en-GB" dirty="0"/>
              <a:t>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D14C65F-04C5-A311-7E68-BF7690D24180}"/>
              </a:ext>
            </a:extLst>
          </p:cNvPr>
          <p:cNvSpPr txBox="1"/>
          <p:nvPr/>
        </p:nvSpPr>
        <p:spPr>
          <a:xfrm>
            <a:off x="2309604" y="6310970"/>
            <a:ext cx="1398328" cy="430887"/>
          </a:xfrm>
          <a:prstGeom prst="rect">
            <a:avLst/>
          </a:prstGeom>
          <a:ln w="571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Bendy</a:t>
            </a:r>
            <a:r>
              <a:rPr lang="en-GB" dirty="0"/>
              <a:t> 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06F9B95-962F-76B3-222F-9AA4E0B61F4C}"/>
              </a:ext>
            </a:extLst>
          </p:cNvPr>
          <p:cNvCxnSpPr>
            <a:cxnSpLocks/>
          </p:cNvCxnSpPr>
          <p:nvPr/>
        </p:nvCxnSpPr>
        <p:spPr>
          <a:xfrm flipV="1">
            <a:off x="3008768" y="5242672"/>
            <a:ext cx="0" cy="99852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57636502-D499-C97A-46CE-6DE2E44BF5BA}"/>
              </a:ext>
            </a:extLst>
          </p:cNvPr>
          <p:cNvSpPr/>
          <p:nvPr/>
        </p:nvSpPr>
        <p:spPr>
          <a:xfrm>
            <a:off x="483404" y="1586017"/>
            <a:ext cx="4793842" cy="358688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3B90E97-70A2-770C-72DC-71D5C622B3E9}"/>
              </a:ext>
            </a:extLst>
          </p:cNvPr>
          <p:cNvCxnSpPr>
            <a:cxnSpLocks/>
          </p:cNvCxnSpPr>
          <p:nvPr/>
        </p:nvCxnSpPr>
        <p:spPr>
          <a:xfrm flipH="1">
            <a:off x="2239347" y="1362647"/>
            <a:ext cx="70257" cy="53040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0DE654E2-DD14-F566-8595-168A62E25DA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344" y="151806"/>
            <a:ext cx="624205" cy="60706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7C8D8C1-351D-64F3-6430-D7586E12D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5893" y="201125"/>
            <a:ext cx="1722700" cy="2476689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6F35C9A1-75C6-5DBD-9C09-AB04BD1DB619}"/>
              </a:ext>
            </a:extLst>
          </p:cNvPr>
          <p:cNvSpPr/>
          <p:nvPr/>
        </p:nvSpPr>
        <p:spPr>
          <a:xfrm>
            <a:off x="666411" y="141943"/>
            <a:ext cx="5306584" cy="548577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829473-4E8F-7370-0582-524E75F950F0}"/>
              </a:ext>
            </a:extLst>
          </p:cNvPr>
          <p:cNvSpPr/>
          <p:nvPr/>
        </p:nvSpPr>
        <p:spPr>
          <a:xfrm>
            <a:off x="7044421" y="140929"/>
            <a:ext cx="1383387" cy="548577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2FE7511-B4B5-C5B0-0C9A-008B25B73AB2}"/>
              </a:ext>
            </a:extLst>
          </p:cNvPr>
          <p:cNvSpPr txBox="1"/>
          <p:nvPr/>
        </p:nvSpPr>
        <p:spPr>
          <a:xfrm>
            <a:off x="7177387" y="196107"/>
            <a:ext cx="1152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>
                <a:latin typeface="Comic Sans MS" panose="030F0702030302020204" pitchFamily="66" charset="0"/>
              </a:rPr>
              <a:t>Science </a:t>
            </a:r>
          </a:p>
        </p:txBody>
      </p:sp>
    </p:spTree>
    <p:extLst>
      <p:ext uri="{BB962C8B-B14F-4D97-AF65-F5344CB8AC3E}">
        <p14:creationId xmlns:p14="http://schemas.microsoft.com/office/powerpoint/2010/main" val="2191771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5" ma:contentTypeDescription="Create a new document." ma:contentTypeScope="" ma:versionID="daea3f94d4f766f0375910be9b2ba6f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b21c9591371f1f850aced41d961ed5ca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17704E17-E62B-47B5-99C9-4B530E0DF0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af87b-7bdd-4c4f-a8f3-ec676afede73"/>
    <ds:schemaRef ds:uri="597c8b6c-d28d-4116-9221-2285f0b83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B423C9-6D24-49C0-8CF3-C1CA1EB4BF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86D1A0-90E6-42F8-80FF-F2EBB0A85224}">
  <ds:schemaRefs>
    <ds:schemaRef ds:uri="http://purl.org/dc/elements/1.1/"/>
    <ds:schemaRef ds:uri="597c8b6c-d28d-4116-9221-2285f0b83890"/>
    <ds:schemaRef ds:uri="http://www.w3.org/XML/1998/namespace"/>
    <ds:schemaRef ds:uri="http://schemas.microsoft.com/office/infopath/2007/PartnerControls"/>
    <ds:schemaRef ds:uri="fbfaf87b-7bdd-4c4f-a8f3-ec676afede73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87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Comic Sans MS</vt:lpstr>
      <vt:lpstr>Roboto</vt:lpstr>
      <vt:lpstr>Office Theme</vt:lpstr>
      <vt:lpstr>PowerPoint Presentation</vt:lpstr>
    </vt:vector>
  </TitlesOfParts>
  <Company>Enquire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Holt, Suzanne</dc:creator>
  <cp:lastModifiedBy>Holt, Suzanne</cp:lastModifiedBy>
  <cp:revision>1</cp:revision>
  <dcterms:created xsi:type="dcterms:W3CDTF">2024-10-23T18:03:46Z</dcterms:created>
  <dcterms:modified xsi:type="dcterms:W3CDTF">2024-10-23T18:05:11Z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MediaServiceImageTags">
    <vt:lpwstr/>
  </property>
</Properties>
</file>